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slideLayouts/slideLayout1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4" r:id="rId2"/>
    <p:sldMasterId id="2147483650" r:id="rId3"/>
    <p:sldMasterId id="2147483652" r:id="rId4"/>
    <p:sldMasterId id="2147483671" r:id="rId5"/>
    <p:sldMasterId id="2147483664" r:id="rId6"/>
    <p:sldMasterId id="2147483686" r:id="rId7"/>
    <p:sldMasterId id="2147483668" r:id="rId8"/>
    <p:sldMasterId id="2147483695" r:id="rId9"/>
  </p:sldMasterIdLst>
  <p:notesMasterIdLst>
    <p:notesMasterId r:id="rId20"/>
  </p:notesMasterIdLst>
  <p:handoutMasterIdLst>
    <p:handoutMasterId r:id="rId21"/>
  </p:handoutMasterIdLst>
  <p:sldIdLst>
    <p:sldId id="574" r:id="rId10"/>
    <p:sldId id="376" r:id="rId11"/>
    <p:sldId id="373" r:id="rId12"/>
    <p:sldId id="423" r:id="rId13"/>
    <p:sldId id="330" r:id="rId14"/>
    <p:sldId id="289" r:id="rId15"/>
    <p:sldId id="302" r:id="rId16"/>
    <p:sldId id="313" r:id="rId17"/>
    <p:sldId id="590" r:id="rId18"/>
    <p:sldId id="364" r:id="rId19"/>
  </p:sldIdLst>
  <p:sldSz cx="12192000" cy="6858000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ADE83CE-B571-AC48-AB75-54EF1E74B037}">
          <p14:sldIdLst>
            <p14:sldId id="574"/>
            <p14:sldId id="376"/>
            <p14:sldId id="373"/>
            <p14:sldId id="423"/>
            <p14:sldId id="330"/>
            <p14:sldId id="289"/>
            <p14:sldId id="302"/>
            <p14:sldId id="313"/>
            <p14:sldId id="590"/>
            <p14:sldId id="3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97" userDrawn="1">
          <p15:clr>
            <a:srgbClr val="A4A3A4"/>
          </p15:clr>
        </p15:guide>
        <p15:guide id="2" pos="37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lonso Hurtado Bueno" initials="AHB [4]" lastIdx="1" clrIdx="6"/>
  <p:cmAuthor id="1" name="João Ferreira Pinto" initials="JFP" lastIdx="0" clrIdx="0"/>
  <p:cmAuthor id="8" name="Alfredo Moreno" initials="AM" lastIdx="1" clrIdx="7">
    <p:extLst>
      <p:ext uri="{19B8F6BF-5375-455C-9EA6-DF929625EA0E}">
        <p15:presenceInfo xmlns:p15="http://schemas.microsoft.com/office/powerpoint/2012/main" userId="S::amoreno@otero.cl::1e21dd09-650e-45e9-abb6-b745d51fde3d" providerId="AD"/>
      </p:ext>
    </p:extLst>
  </p:cmAuthor>
  <p:cmAuthor id="2" name="Pedro Dias Vicente" initials="PDV" lastIdx="2" clrIdx="1"/>
  <p:cmAuthor id="9" name="Joaquin Celedón Otero" initials="JCO" lastIdx="1" clrIdx="8">
    <p:extLst>
      <p:ext uri="{19B8F6BF-5375-455C-9EA6-DF929625EA0E}">
        <p15:presenceInfo xmlns:p15="http://schemas.microsoft.com/office/powerpoint/2012/main" userId="S::jceledon@ecija.com::dcd40372-e300-488d-a0a8-ec2590304291" providerId="AD"/>
      </p:ext>
    </p:extLst>
  </p:cmAuthor>
  <p:cmAuthor id="3" name="Luís Ariza Fernández-Delgado" initials="LAF" lastIdx="1" clrIdx="2"/>
  <p:cmAuthor id="4" name="Alonso Hurtado Bueno" initials="AHB" lastIdx="1" clrIdx="3"/>
  <p:cmAuthor id="5" name="Alonso Hurtado Bueno" initials="AHB [2]" lastIdx="1" clrIdx="4"/>
  <p:cmAuthor id="6" name="Alonso Hurtado Bueno" initials="AHB [3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E30"/>
    <a:srgbClr val="A4A9AD"/>
    <a:srgbClr val="435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0" autoAdjust="0"/>
    <p:restoredTop sz="95134" autoAdjust="0"/>
  </p:normalViewPr>
  <p:slideViewPr>
    <p:cSldViewPr snapToGrid="0" snapToObjects="1" showGuides="1">
      <p:cViewPr varScale="1">
        <p:scale>
          <a:sx n="97" d="100"/>
          <a:sy n="97" d="100"/>
        </p:scale>
        <p:origin x="320" y="192"/>
      </p:cViewPr>
      <p:guideLst>
        <p:guide orient="horz" pos="2197"/>
        <p:guide pos="3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1DF0-670F-CB49-B94A-12B36FC2DEDF}" type="datetimeFigureOut">
              <a:rPr lang="es-ES" smtClean="0"/>
              <a:t>24/11/21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0DFCE-EA79-4C43-94C4-0CA0A55E837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7142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9364E-2650-D849-AC2F-A38BDB1B387E}" type="datetimeFigureOut">
              <a:rPr lang="en-GB" smtClean="0"/>
              <a:t>24/11/2021</a:t>
            </a:fld>
            <a:endParaRPr lang="en-GB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Clique para modificar o estilo de texto do padrão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Nível de Tercer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C62F7-FD08-5340-8A3E-CDCED5EFF1AF}" type="slidenum">
              <a:rPr lang="en-GB" smtClean="0"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5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C62F7-FD08-5340-8A3E-CDCED5EFF1A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58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81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caj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1522893"/>
            <a:ext cx="10363200" cy="1256167"/>
          </a:xfrm>
          <a:prstGeom prst="rect">
            <a:avLst/>
          </a:prstGeom>
        </p:spPr>
        <p:txBody>
          <a:bodyPr anchor="t"/>
          <a:lstStyle>
            <a:lvl1pPr>
              <a:defRPr lang="es-ES" sz="2100" b="0" i="0" u="none" strike="noStrike" baseline="0" smtClean="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Suspendisse</a:t>
            </a:r>
            <a:r>
              <a:rPr lang="es-ES" dirty="0"/>
              <a:t> </a:t>
            </a:r>
            <a:r>
              <a:rPr lang="es-ES" dirty="0" err="1"/>
              <a:t>imperdiet</a:t>
            </a:r>
            <a:r>
              <a:rPr lang="es-ES" dirty="0"/>
              <a:t> </a:t>
            </a:r>
            <a:r>
              <a:rPr lang="es-ES" dirty="0" err="1"/>
              <a:t>mauris</a:t>
            </a:r>
            <a:r>
              <a:rPr lang="es-ES" dirty="0"/>
              <a:t> id </a:t>
            </a: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maximus</a:t>
            </a:r>
            <a:r>
              <a:rPr lang="es-ES" dirty="0"/>
              <a:t> ultrices. </a:t>
            </a:r>
            <a:r>
              <a:rPr lang="es-ES" dirty="0" err="1"/>
              <a:t>Aenean</a:t>
            </a:r>
            <a:r>
              <a:rPr lang="es-ES" dirty="0"/>
              <a:t> in </a:t>
            </a:r>
            <a:r>
              <a:rPr lang="es-ES" dirty="0" err="1"/>
              <a:t>felis</a:t>
            </a:r>
            <a:r>
              <a:rPr lang="es-ES" dirty="0"/>
              <a:t> et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egestas</a:t>
            </a:r>
            <a:r>
              <a:rPr lang="es-ES" dirty="0"/>
              <a:t> </a:t>
            </a:r>
            <a:r>
              <a:rPr lang="es-ES" dirty="0" err="1"/>
              <a:t>hendrerit</a:t>
            </a:r>
            <a:r>
              <a:rPr lang="es-ES" dirty="0"/>
              <a:t>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14400" y="2965184"/>
            <a:ext cx="4914958" cy="296113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malesuada</a:t>
            </a:r>
            <a:r>
              <a:rPr lang="es-ES" dirty="0"/>
              <a:t> ultrices </a:t>
            </a:r>
            <a:r>
              <a:rPr lang="es-ES" dirty="0" err="1"/>
              <a:t>lacus</a:t>
            </a:r>
            <a:r>
              <a:rPr lang="es-ES" dirty="0"/>
              <a:t>, lacinia </a:t>
            </a:r>
            <a:r>
              <a:rPr lang="es-ES" dirty="0" err="1"/>
              <a:t>sagittis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 at. </a:t>
            </a:r>
            <a:r>
              <a:rPr lang="es-ES" dirty="0" err="1"/>
              <a:t>Proin</a:t>
            </a:r>
            <a:r>
              <a:rPr lang="es-ES" dirty="0"/>
              <a:t> </a:t>
            </a:r>
            <a:r>
              <a:rPr lang="es-ES" dirty="0" err="1"/>
              <a:t>laoreet</a:t>
            </a:r>
            <a:r>
              <a:rPr lang="es-ES" dirty="0"/>
              <a:t> id </a:t>
            </a:r>
            <a:r>
              <a:rPr lang="es-ES" dirty="0" err="1"/>
              <a:t>metus</a:t>
            </a:r>
            <a:r>
              <a:rPr lang="es-ES" dirty="0"/>
              <a:t> vitae </a:t>
            </a:r>
            <a:r>
              <a:rPr lang="es-ES" dirty="0" err="1"/>
              <a:t>ultricies</a:t>
            </a:r>
            <a:r>
              <a:rPr lang="es-ES" dirty="0"/>
              <a:t>. </a:t>
            </a:r>
            <a:r>
              <a:rPr lang="es-ES" dirty="0" err="1"/>
              <a:t>Nam</a:t>
            </a:r>
            <a:r>
              <a:rPr lang="es-ES" dirty="0"/>
              <a:t> sed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, </a:t>
            </a:r>
            <a:r>
              <a:rPr lang="es-ES" dirty="0" err="1"/>
              <a:t>sagittis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. Sed ut </a:t>
            </a:r>
            <a:r>
              <a:rPr lang="es-ES" dirty="0" err="1"/>
              <a:t>sodales</a:t>
            </a:r>
            <a:r>
              <a:rPr lang="es-ES" dirty="0"/>
              <a:t> magna, vitae </a:t>
            </a:r>
            <a:r>
              <a:rPr lang="es-ES" dirty="0" err="1"/>
              <a:t>sollicitudin</a:t>
            </a:r>
            <a:r>
              <a:rPr lang="es-ES" dirty="0"/>
              <a:t> </a:t>
            </a:r>
            <a:r>
              <a:rPr lang="es-ES" dirty="0" err="1"/>
              <a:t>turpis</a:t>
            </a:r>
            <a:r>
              <a:rPr lang="es-ES" dirty="0"/>
              <a:t>.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consectetur</a:t>
            </a:r>
            <a:r>
              <a:rPr lang="es-ES" dirty="0"/>
              <a:t> mi,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Sed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 </a:t>
            </a:r>
            <a:r>
              <a:rPr lang="es-ES" dirty="0" err="1"/>
              <a:t>consectetur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 ante, </a:t>
            </a:r>
            <a:r>
              <a:rPr lang="es-ES" dirty="0" err="1"/>
              <a:t>convallis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semper</a:t>
            </a:r>
            <a:r>
              <a:rPr lang="es-ES" dirty="0"/>
              <a:t> id, </a:t>
            </a:r>
            <a:r>
              <a:rPr lang="es-ES" dirty="0" err="1"/>
              <a:t>accumsan</a:t>
            </a:r>
            <a:r>
              <a:rPr lang="es-ES" dirty="0"/>
              <a:t>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Ut </a:t>
            </a:r>
            <a:r>
              <a:rPr lang="es-ES" dirty="0" err="1"/>
              <a:t>placerat</a:t>
            </a:r>
            <a:r>
              <a:rPr lang="es-ES" dirty="0"/>
              <a:t> et justo at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cursus</a:t>
            </a:r>
            <a:r>
              <a:rPr lang="es-ES" dirty="0"/>
              <a:t> </a:t>
            </a:r>
            <a:r>
              <a:rPr lang="es-ES" dirty="0" err="1"/>
              <a:t>sem</a:t>
            </a:r>
            <a:r>
              <a:rPr lang="es-ES" dirty="0"/>
              <a:t> </a:t>
            </a:r>
            <a:r>
              <a:rPr lang="es-ES" dirty="0" err="1"/>
              <a:t>sem</a:t>
            </a:r>
            <a:r>
              <a:rPr lang="es-ES" dirty="0"/>
              <a:t>,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orci</a:t>
            </a:r>
            <a:r>
              <a:rPr lang="es-ES" dirty="0"/>
              <a:t>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. 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6386895" y="2893305"/>
            <a:ext cx="4890705" cy="3033012"/>
          </a:xfrm>
          <a:prstGeom prst="rect">
            <a:avLst/>
          </a:prstGeom>
        </p:spPr>
        <p:txBody>
          <a:bodyPr vert="horz"/>
          <a:lstStyle>
            <a:lvl1pPr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id dolor et </a:t>
            </a:r>
            <a:r>
              <a:rPr lang="es-ES" dirty="0" err="1"/>
              <a:t>vestibulum</a:t>
            </a:r>
            <a:r>
              <a:rPr lang="es-ES" dirty="0"/>
              <a:t>. </a:t>
            </a:r>
            <a:r>
              <a:rPr lang="es-ES" dirty="0" err="1"/>
              <a:t>Curabitur</a:t>
            </a:r>
            <a:r>
              <a:rPr lang="es-ES" dirty="0"/>
              <a:t> a </a:t>
            </a:r>
            <a:r>
              <a:rPr lang="es-ES" dirty="0" err="1"/>
              <a:t>nibh</a:t>
            </a:r>
            <a:r>
              <a:rPr lang="es-ES" dirty="0"/>
              <a:t> ut </a:t>
            </a:r>
            <a:r>
              <a:rPr lang="es-ES" dirty="0" err="1"/>
              <a:t>nibh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</a:t>
            </a:r>
            <a:r>
              <a:rPr lang="es-ES" dirty="0" err="1"/>
              <a:t>tempus</a:t>
            </a:r>
            <a:r>
              <a:rPr lang="es-ES" dirty="0"/>
              <a:t>. </a:t>
            </a:r>
            <a:r>
              <a:rPr lang="es-ES" dirty="0" err="1"/>
              <a:t>Vivamus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 </a:t>
            </a:r>
            <a:r>
              <a:rPr lang="es-ES" dirty="0" err="1"/>
              <a:t>blandit</a:t>
            </a:r>
            <a:r>
              <a:rPr lang="es-ES" dirty="0"/>
              <a:t> </a:t>
            </a:r>
            <a:r>
              <a:rPr lang="es-ES" dirty="0" err="1"/>
              <a:t>dui</a:t>
            </a:r>
            <a:r>
              <a:rPr lang="es-ES" dirty="0"/>
              <a:t>. </a:t>
            </a:r>
            <a:r>
              <a:rPr lang="es-ES" dirty="0" err="1"/>
              <a:t>Phasellus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purus</a:t>
            </a:r>
            <a:r>
              <a:rPr lang="es-ES" dirty="0"/>
              <a:t> a </a:t>
            </a:r>
            <a:r>
              <a:rPr lang="es-ES" dirty="0" err="1"/>
              <a:t>nisi</a:t>
            </a:r>
            <a:r>
              <a:rPr lang="es-ES" dirty="0"/>
              <a:t> </a:t>
            </a:r>
            <a:r>
              <a:rPr lang="es-ES" dirty="0" err="1"/>
              <a:t>auctor</a:t>
            </a:r>
            <a:r>
              <a:rPr lang="es-ES" dirty="0"/>
              <a:t> </a:t>
            </a:r>
            <a:r>
              <a:rPr lang="es-ES" dirty="0" err="1"/>
              <a:t>congue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, </a:t>
            </a:r>
            <a:r>
              <a:rPr lang="es-ES" dirty="0" err="1"/>
              <a:t>aliquet</a:t>
            </a:r>
            <a:r>
              <a:rPr lang="es-ES" dirty="0"/>
              <a:t> eros ut, </a:t>
            </a:r>
            <a:r>
              <a:rPr lang="es-ES" dirty="0" err="1"/>
              <a:t>feugiat</a:t>
            </a:r>
            <a:r>
              <a:rPr lang="es-ES" dirty="0"/>
              <a:t> ex. In </a:t>
            </a:r>
            <a:r>
              <a:rPr lang="es-ES" dirty="0" err="1"/>
              <a:t>tempus</a:t>
            </a:r>
            <a:r>
              <a:rPr lang="es-ES" dirty="0"/>
              <a:t>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, </a:t>
            </a:r>
            <a:r>
              <a:rPr lang="es-ES" dirty="0" err="1"/>
              <a:t>ac</a:t>
            </a:r>
            <a:r>
              <a:rPr lang="es-ES" dirty="0"/>
              <a:t> ornare </a:t>
            </a:r>
            <a:r>
              <a:rPr lang="es-ES" dirty="0" err="1"/>
              <a:t>est</a:t>
            </a:r>
            <a:r>
              <a:rPr lang="es-ES" dirty="0"/>
              <a:t> </a:t>
            </a:r>
            <a:r>
              <a:rPr lang="es-ES" dirty="0" err="1"/>
              <a:t>fermentum</a:t>
            </a:r>
            <a:r>
              <a:rPr lang="es-ES" dirty="0"/>
              <a:t> sed. </a:t>
            </a:r>
          </a:p>
          <a:p>
            <a:pPr lvl="0"/>
            <a:endParaRPr lang="es-ES" dirty="0"/>
          </a:p>
          <a:p>
            <a:pPr lvl="0"/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turpis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, </a:t>
            </a:r>
            <a:r>
              <a:rPr lang="es-ES" dirty="0" err="1"/>
              <a:t>accumsan</a:t>
            </a:r>
            <a:r>
              <a:rPr lang="es-ES" dirty="0"/>
              <a:t> in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, </a:t>
            </a:r>
            <a:r>
              <a:rPr lang="es-ES" dirty="0" err="1"/>
              <a:t>porttitor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. </a:t>
            </a: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Vestibulum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</a:t>
            </a:r>
            <a:r>
              <a:rPr lang="es-ES" dirty="0" err="1"/>
              <a:t>fermentum</a:t>
            </a:r>
            <a:r>
              <a:rPr lang="es-ES" dirty="0"/>
              <a:t> </a:t>
            </a:r>
            <a:r>
              <a:rPr lang="es-ES" dirty="0" err="1"/>
              <a:t>dictum</a:t>
            </a:r>
            <a:r>
              <a:rPr lang="es-ES" dirty="0"/>
              <a:t>. Sed a </a:t>
            </a:r>
            <a:r>
              <a:rPr lang="es-ES" dirty="0" err="1"/>
              <a:t>eleifend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, sed </a:t>
            </a:r>
            <a:r>
              <a:rPr lang="es-ES" dirty="0" err="1"/>
              <a:t>luctus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</a:t>
            </a:r>
            <a:r>
              <a:rPr lang="es-ES" dirty="0" err="1"/>
              <a:t>Mauris</a:t>
            </a:r>
            <a:r>
              <a:rPr lang="es-ES" dirty="0"/>
              <a:t> id </a:t>
            </a:r>
            <a:r>
              <a:rPr lang="es-ES" dirty="0" err="1"/>
              <a:t>mauris</a:t>
            </a:r>
            <a:r>
              <a:rPr lang="es-ES" dirty="0"/>
              <a:t> </a:t>
            </a:r>
            <a:r>
              <a:rPr lang="es-ES" dirty="0" err="1"/>
              <a:t>auctor</a:t>
            </a:r>
            <a:r>
              <a:rPr lang="es-ES" dirty="0"/>
              <a:t>, </a:t>
            </a:r>
            <a:r>
              <a:rPr lang="es-ES" dirty="0" err="1"/>
              <a:t>mollis</a:t>
            </a:r>
            <a:r>
              <a:rPr lang="es-ES" dirty="0"/>
              <a:t> </a:t>
            </a:r>
            <a:r>
              <a:rPr lang="es-ES" dirty="0" err="1"/>
              <a:t>sapien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, </a:t>
            </a:r>
            <a:r>
              <a:rPr lang="es-ES" dirty="0" err="1"/>
              <a:t>dapibus</a:t>
            </a:r>
            <a:r>
              <a:rPr lang="es-ES" dirty="0"/>
              <a:t> eros. </a:t>
            </a:r>
          </a:p>
          <a:p>
            <a:pPr lvl="0"/>
            <a:endParaRPr lang="es-ES" dirty="0"/>
          </a:p>
          <a:p>
            <a:pPr lvl="0"/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 </a:t>
            </a:r>
            <a:r>
              <a:rPr lang="es-ES" dirty="0" err="1"/>
              <a:t>nisi</a:t>
            </a:r>
            <a:r>
              <a:rPr lang="es-ES" dirty="0"/>
              <a:t>, </a:t>
            </a:r>
            <a:r>
              <a:rPr lang="es-ES" dirty="0" err="1"/>
              <a:t>convallis</a:t>
            </a:r>
            <a:r>
              <a:rPr lang="es-ES" dirty="0"/>
              <a:t> id </a:t>
            </a:r>
            <a:r>
              <a:rPr lang="es-ES" dirty="0" err="1"/>
              <a:t>elementum</a:t>
            </a:r>
            <a:r>
              <a:rPr lang="es-ES" dirty="0"/>
              <a:t> et, </a:t>
            </a:r>
            <a:r>
              <a:rPr lang="es-ES" dirty="0" err="1"/>
              <a:t>pellentesque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lacinia </a:t>
            </a:r>
            <a:r>
              <a:rPr lang="es-ES" dirty="0" err="1"/>
              <a:t>consequat</a:t>
            </a:r>
            <a:r>
              <a:rPr lang="es-ES" dirty="0"/>
              <a:t> leo ut </a:t>
            </a:r>
            <a:r>
              <a:rPr lang="es-ES" dirty="0" err="1"/>
              <a:t>mollis</a:t>
            </a:r>
            <a:r>
              <a:rPr lang="es-ES" dirty="0"/>
              <a:t>. </a:t>
            </a:r>
            <a:r>
              <a:rPr lang="es-ES" dirty="0" err="1"/>
              <a:t>Mauris</a:t>
            </a:r>
            <a:r>
              <a:rPr lang="es-ES" dirty="0"/>
              <a:t> vitae </a:t>
            </a:r>
            <a:r>
              <a:rPr lang="es-ES" dirty="0" err="1"/>
              <a:t>dui</a:t>
            </a:r>
            <a:r>
              <a:rPr lang="es-ES" dirty="0"/>
              <a:t> a </a:t>
            </a:r>
            <a:r>
              <a:rPr lang="es-ES" dirty="0" err="1"/>
              <a:t>sem</a:t>
            </a:r>
            <a:r>
              <a:rPr lang="es-ES" dirty="0"/>
              <a:t> </a:t>
            </a:r>
            <a:r>
              <a:rPr lang="es-ES" dirty="0" err="1"/>
              <a:t>placerat</a:t>
            </a:r>
            <a:r>
              <a:rPr lang="es-ES" dirty="0"/>
              <a:t> </a:t>
            </a:r>
            <a:r>
              <a:rPr lang="es-ES" dirty="0" err="1"/>
              <a:t>porttitor</a:t>
            </a:r>
            <a:r>
              <a:rPr lang="es-ES" dirty="0"/>
              <a:t>. </a:t>
            </a:r>
            <a:r>
              <a:rPr lang="es-ES" dirty="0" err="1"/>
              <a:t>Interdum</a:t>
            </a:r>
            <a:r>
              <a:rPr lang="es-ES" dirty="0"/>
              <a:t> et </a:t>
            </a:r>
            <a:r>
              <a:rPr lang="es-ES" dirty="0" err="1"/>
              <a:t>malesuada</a:t>
            </a:r>
            <a:r>
              <a:rPr lang="es-ES" dirty="0"/>
              <a:t> </a:t>
            </a:r>
            <a:r>
              <a:rPr lang="es-ES" dirty="0" err="1"/>
              <a:t>fames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 ante </a:t>
            </a:r>
            <a:r>
              <a:rPr lang="es-ES" dirty="0" err="1"/>
              <a:t>ipsum</a:t>
            </a:r>
            <a:r>
              <a:rPr lang="es-ES" dirty="0"/>
              <a:t> </a:t>
            </a:r>
            <a:r>
              <a:rPr lang="es-ES" dirty="0" err="1"/>
              <a:t>primis</a:t>
            </a:r>
            <a:r>
              <a:rPr lang="es-ES" dirty="0"/>
              <a:t> in </a:t>
            </a:r>
            <a:r>
              <a:rPr lang="es-ES" dirty="0" err="1"/>
              <a:t>faucibus</a:t>
            </a:r>
            <a:r>
              <a:rPr lang="es-ES" dirty="0"/>
              <a:t>. </a:t>
            </a:r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239060"/>
            <a:ext cx="5371124" cy="284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/>
              <a:t>Título de la sección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02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aj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14400" y="2412361"/>
            <a:ext cx="10363200" cy="232399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malesuada</a:t>
            </a:r>
            <a:r>
              <a:rPr lang="es-ES" dirty="0"/>
              <a:t> ultrices </a:t>
            </a:r>
            <a:r>
              <a:rPr lang="es-ES" dirty="0" err="1"/>
              <a:t>lacus</a:t>
            </a:r>
            <a:r>
              <a:rPr lang="es-ES" dirty="0"/>
              <a:t>, lacinia </a:t>
            </a:r>
            <a:r>
              <a:rPr lang="es-ES" dirty="0" err="1"/>
              <a:t>sagittis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 at. </a:t>
            </a:r>
            <a:r>
              <a:rPr lang="es-ES" dirty="0" err="1"/>
              <a:t>Proin</a:t>
            </a:r>
            <a:r>
              <a:rPr lang="es-ES" dirty="0"/>
              <a:t> </a:t>
            </a:r>
            <a:r>
              <a:rPr lang="es-ES" dirty="0" err="1"/>
              <a:t>laoreet</a:t>
            </a:r>
            <a:r>
              <a:rPr lang="es-ES" dirty="0"/>
              <a:t> id </a:t>
            </a:r>
            <a:r>
              <a:rPr lang="es-ES" dirty="0" err="1"/>
              <a:t>metus</a:t>
            </a:r>
            <a:r>
              <a:rPr lang="es-ES" dirty="0"/>
              <a:t> vitae </a:t>
            </a:r>
            <a:r>
              <a:rPr lang="es-ES" dirty="0" err="1"/>
              <a:t>ultricies</a:t>
            </a:r>
            <a:r>
              <a:rPr lang="es-ES" dirty="0"/>
              <a:t>. </a:t>
            </a:r>
            <a:r>
              <a:rPr lang="es-ES" dirty="0" err="1"/>
              <a:t>Nam</a:t>
            </a:r>
            <a:r>
              <a:rPr lang="es-ES" dirty="0"/>
              <a:t> sed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, </a:t>
            </a:r>
            <a:r>
              <a:rPr lang="es-ES" dirty="0" err="1"/>
              <a:t>sagittis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. Sed ut </a:t>
            </a:r>
            <a:r>
              <a:rPr lang="es-ES" dirty="0" err="1"/>
              <a:t>sodales</a:t>
            </a:r>
            <a:r>
              <a:rPr lang="es-ES" dirty="0"/>
              <a:t> magna, vitae </a:t>
            </a:r>
            <a:r>
              <a:rPr lang="es-ES" dirty="0" err="1"/>
              <a:t>sollicitudin</a:t>
            </a:r>
            <a:r>
              <a:rPr lang="es-ES" dirty="0"/>
              <a:t> </a:t>
            </a:r>
            <a:r>
              <a:rPr lang="es-ES" dirty="0" err="1"/>
              <a:t>turpis</a:t>
            </a:r>
            <a:r>
              <a:rPr lang="es-ES" dirty="0"/>
              <a:t>.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consectetur</a:t>
            </a:r>
            <a:r>
              <a:rPr lang="es-ES" dirty="0"/>
              <a:t> mi,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Sed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 </a:t>
            </a:r>
            <a:r>
              <a:rPr lang="es-ES" dirty="0" err="1"/>
              <a:t>consectetur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 ante, </a:t>
            </a:r>
            <a:r>
              <a:rPr lang="es-ES" dirty="0" err="1"/>
              <a:t>convallis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semper</a:t>
            </a:r>
            <a:r>
              <a:rPr lang="es-ES" dirty="0"/>
              <a:t> id, </a:t>
            </a:r>
            <a:r>
              <a:rPr lang="es-ES" dirty="0" err="1"/>
              <a:t>accumsan</a:t>
            </a:r>
            <a:r>
              <a:rPr lang="es-ES" dirty="0"/>
              <a:t>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Ut </a:t>
            </a:r>
            <a:r>
              <a:rPr lang="es-ES" dirty="0" err="1"/>
              <a:t>placerat</a:t>
            </a:r>
            <a:r>
              <a:rPr lang="es-ES" dirty="0"/>
              <a:t> et justo at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cursus</a:t>
            </a:r>
            <a:r>
              <a:rPr lang="es-ES" dirty="0"/>
              <a:t> </a:t>
            </a:r>
            <a:r>
              <a:rPr lang="es-ES" dirty="0" err="1"/>
              <a:t>sem</a:t>
            </a:r>
            <a:r>
              <a:rPr lang="es-ES" dirty="0"/>
              <a:t> </a:t>
            </a:r>
            <a:r>
              <a:rPr lang="es-ES" dirty="0" err="1"/>
              <a:t>sem</a:t>
            </a:r>
            <a:r>
              <a:rPr lang="es-ES" dirty="0"/>
              <a:t>,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orci</a:t>
            </a:r>
            <a:r>
              <a:rPr lang="es-ES" dirty="0"/>
              <a:t>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. </a:t>
            </a:r>
          </a:p>
        </p:txBody>
      </p: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1522893"/>
            <a:ext cx="10363200" cy="553932"/>
          </a:xfrm>
          <a:prstGeom prst="rect">
            <a:avLst/>
          </a:prstGeom>
        </p:spPr>
        <p:txBody>
          <a:bodyPr anchor="t"/>
          <a:lstStyle>
            <a:lvl1pPr>
              <a:defRPr lang="es-ES" sz="2100" b="0" i="0" u="none" strike="noStrike" baseline="0" smtClean="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</a:p>
        </p:txBody>
      </p:sp>
      <p:sp>
        <p:nvSpPr>
          <p:cNvPr id="8" name="Marcador de texto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239060"/>
            <a:ext cx="5371124" cy="284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/>
              <a:t>Título de la sección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1233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+ dos caj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ción de imagen 5"/>
          <p:cNvSpPr>
            <a:spLocks noGrp="1"/>
          </p:cNvSpPr>
          <p:nvPr>
            <p:ph type="pic" sz="quarter" idx="12"/>
          </p:nvPr>
        </p:nvSpPr>
        <p:spPr>
          <a:xfrm>
            <a:off x="609601" y="1374775"/>
            <a:ext cx="5091723" cy="50498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Century Gothic"/>
                <a:cs typeface="Century Gothic"/>
              </a:defRPr>
            </a:lvl1pPr>
          </a:lstStyle>
          <a:p>
            <a:endParaRPr lang="es-ES" dirty="0"/>
          </a:p>
        </p:txBody>
      </p:sp>
      <p:sp>
        <p:nvSpPr>
          <p:cNvPr id="9" name="Marcador de tex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6386894" y="3079380"/>
            <a:ext cx="5240215" cy="2659063"/>
          </a:xfrm>
          <a:prstGeom prst="rect">
            <a:avLst/>
          </a:prstGeom>
        </p:spPr>
        <p:txBody>
          <a:bodyPr vert="horz"/>
          <a:lstStyle>
            <a:lvl1pPr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id dolor et </a:t>
            </a:r>
            <a:r>
              <a:rPr lang="es-ES" dirty="0" err="1"/>
              <a:t>vestibulum</a:t>
            </a:r>
            <a:r>
              <a:rPr lang="es-ES" dirty="0"/>
              <a:t>. </a:t>
            </a:r>
            <a:r>
              <a:rPr lang="es-ES" dirty="0" err="1"/>
              <a:t>Curabitur</a:t>
            </a:r>
            <a:r>
              <a:rPr lang="es-ES" dirty="0"/>
              <a:t> a </a:t>
            </a:r>
            <a:r>
              <a:rPr lang="es-ES" dirty="0" err="1"/>
              <a:t>nibh</a:t>
            </a:r>
            <a:r>
              <a:rPr lang="es-ES" dirty="0"/>
              <a:t> ut </a:t>
            </a:r>
            <a:r>
              <a:rPr lang="es-ES" dirty="0" err="1"/>
              <a:t>nibh</a:t>
            </a:r>
            <a:r>
              <a:rPr lang="es-ES" dirty="0"/>
              <a:t> </a:t>
            </a:r>
            <a:r>
              <a:rPr lang="es-ES" dirty="0" err="1"/>
              <a:t>tempor</a:t>
            </a:r>
            <a:r>
              <a:rPr lang="es-ES" dirty="0"/>
              <a:t> </a:t>
            </a:r>
            <a:r>
              <a:rPr lang="es-ES" dirty="0" err="1"/>
              <a:t>tempus</a:t>
            </a:r>
            <a:r>
              <a:rPr lang="es-ES" dirty="0"/>
              <a:t>. </a:t>
            </a:r>
            <a:r>
              <a:rPr lang="es-ES" dirty="0" err="1"/>
              <a:t>Vivamus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 </a:t>
            </a:r>
            <a:r>
              <a:rPr lang="es-ES" dirty="0" err="1"/>
              <a:t>blandit</a:t>
            </a:r>
            <a:r>
              <a:rPr lang="es-ES" dirty="0"/>
              <a:t> </a:t>
            </a:r>
            <a:r>
              <a:rPr lang="es-ES" dirty="0" err="1"/>
              <a:t>dui</a:t>
            </a:r>
            <a:r>
              <a:rPr lang="es-ES" dirty="0"/>
              <a:t>. </a:t>
            </a:r>
            <a:r>
              <a:rPr lang="es-ES" dirty="0" err="1"/>
              <a:t>Phasellus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purus</a:t>
            </a:r>
            <a:r>
              <a:rPr lang="es-ES" dirty="0"/>
              <a:t> a </a:t>
            </a:r>
            <a:r>
              <a:rPr lang="es-ES" dirty="0" err="1"/>
              <a:t>nisi</a:t>
            </a:r>
            <a:r>
              <a:rPr lang="es-ES" dirty="0"/>
              <a:t> </a:t>
            </a:r>
            <a:r>
              <a:rPr lang="es-ES" dirty="0" err="1"/>
              <a:t>auctor</a:t>
            </a:r>
            <a:r>
              <a:rPr lang="es-ES" dirty="0"/>
              <a:t> </a:t>
            </a:r>
            <a:r>
              <a:rPr lang="es-ES" dirty="0" err="1"/>
              <a:t>congue</a:t>
            </a:r>
            <a:r>
              <a:rPr lang="es-ES" dirty="0"/>
              <a:t>. </a:t>
            </a:r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, </a:t>
            </a:r>
            <a:r>
              <a:rPr lang="es-ES" dirty="0" err="1"/>
              <a:t>aliquet</a:t>
            </a:r>
            <a:r>
              <a:rPr lang="es-ES" dirty="0"/>
              <a:t> eros ut, </a:t>
            </a:r>
            <a:r>
              <a:rPr lang="es-ES" dirty="0" err="1"/>
              <a:t>feugiat</a:t>
            </a:r>
            <a:r>
              <a:rPr lang="es-ES" dirty="0"/>
              <a:t> ex. In </a:t>
            </a:r>
            <a:r>
              <a:rPr lang="es-ES" dirty="0" err="1"/>
              <a:t>tempus</a:t>
            </a:r>
            <a:r>
              <a:rPr lang="es-ES" dirty="0"/>
              <a:t> </a:t>
            </a:r>
            <a:r>
              <a:rPr lang="es-ES" dirty="0" err="1"/>
              <a:t>posuere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, </a:t>
            </a:r>
            <a:r>
              <a:rPr lang="es-ES" dirty="0" err="1"/>
              <a:t>ac</a:t>
            </a:r>
            <a:r>
              <a:rPr lang="es-ES" dirty="0"/>
              <a:t> ornare </a:t>
            </a:r>
            <a:r>
              <a:rPr lang="es-ES" dirty="0" err="1"/>
              <a:t>est</a:t>
            </a:r>
            <a:r>
              <a:rPr lang="es-ES" dirty="0"/>
              <a:t> </a:t>
            </a:r>
            <a:r>
              <a:rPr lang="es-ES" dirty="0" err="1"/>
              <a:t>fermentum</a:t>
            </a:r>
            <a:r>
              <a:rPr lang="es-ES" dirty="0"/>
              <a:t> sed. </a:t>
            </a:r>
          </a:p>
          <a:p>
            <a:pPr lvl="0"/>
            <a:endParaRPr lang="es-ES" dirty="0"/>
          </a:p>
          <a:p>
            <a:pPr lvl="0"/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turpis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, </a:t>
            </a:r>
            <a:r>
              <a:rPr lang="es-ES" dirty="0" err="1"/>
              <a:t>accumsan</a:t>
            </a:r>
            <a:r>
              <a:rPr lang="es-ES" dirty="0"/>
              <a:t> in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, </a:t>
            </a:r>
            <a:r>
              <a:rPr lang="es-ES" dirty="0" err="1"/>
              <a:t>porttitor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augue</a:t>
            </a:r>
            <a:r>
              <a:rPr lang="es-ES" dirty="0"/>
              <a:t>. </a:t>
            </a: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Vestibulum</a:t>
            </a:r>
            <a:r>
              <a:rPr lang="es-ES" dirty="0"/>
              <a:t> </a:t>
            </a:r>
            <a:r>
              <a:rPr lang="es-ES" dirty="0" err="1"/>
              <a:t>accumsan</a:t>
            </a:r>
            <a:r>
              <a:rPr lang="es-ES" dirty="0"/>
              <a:t> </a:t>
            </a:r>
            <a:r>
              <a:rPr lang="es-ES" dirty="0" err="1"/>
              <a:t>fermentum</a:t>
            </a:r>
            <a:r>
              <a:rPr lang="es-ES" dirty="0"/>
              <a:t> </a:t>
            </a:r>
            <a:r>
              <a:rPr lang="es-ES" dirty="0" err="1"/>
              <a:t>dictum</a:t>
            </a:r>
            <a:r>
              <a:rPr lang="es-ES" dirty="0"/>
              <a:t>. Sed a </a:t>
            </a:r>
            <a:r>
              <a:rPr lang="es-ES" dirty="0" err="1"/>
              <a:t>eleifend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, sed </a:t>
            </a:r>
            <a:r>
              <a:rPr lang="es-ES" dirty="0" err="1"/>
              <a:t>luctus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</a:t>
            </a:r>
            <a:r>
              <a:rPr lang="es-ES" dirty="0" err="1"/>
              <a:t>Mauris</a:t>
            </a:r>
            <a:r>
              <a:rPr lang="es-ES" dirty="0"/>
              <a:t> id </a:t>
            </a:r>
            <a:r>
              <a:rPr lang="es-ES" dirty="0" err="1"/>
              <a:t>mauris</a:t>
            </a:r>
            <a:r>
              <a:rPr lang="es-ES" dirty="0"/>
              <a:t> </a:t>
            </a:r>
            <a:r>
              <a:rPr lang="es-ES" dirty="0" err="1"/>
              <a:t>auctor</a:t>
            </a:r>
            <a:r>
              <a:rPr lang="es-ES" dirty="0"/>
              <a:t>, </a:t>
            </a:r>
            <a:r>
              <a:rPr lang="es-ES" dirty="0" err="1"/>
              <a:t>mollis</a:t>
            </a:r>
            <a:r>
              <a:rPr lang="es-ES" dirty="0"/>
              <a:t> </a:t>
            </a:r>
            <a:r>
              <a:rPr lang="es-ES" dirty="0" err="1"/>
              <a:t>sapien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, </a:t>
            </a:r>
            <a:r>
              <a:rPr lang="es-ES" dirty="0" err="1"/>
              <a:t>dapibus</a:t>
            </a:r>
            <a:r>
              <a:rPr lang="es-ES" dirty="0"/>
              <a:t> eros. </a:t>
            </a:r>
          </a:p>
          <a:p>
            <a:pPr lvl="0"/>
            <a:endParaRPr lang="es-ES" dirty="0"/>
          </a:p>
          <a:p>
            <a:pPr lvl="0"/>
            <a:r>
              <a:rPr lang="es-ES" dirty="0" err="1"/>
              <a:t>Etiam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 </a:t>
            </a:r>
            <a:r>
              <a:rPr lang="es-ES" dirty="0" err="1"/>
              <a:t>nisi</a:t>
            </a:r>
            <a:r>
              <a:rPr lang="es-ES" dirty="0"/>
              <a:t>, </a:t>
            </a:r>
            <a:r>
              <a:rPr lang="es-ES" dirty="0" err="1"/>
              <a:t>convallis</a:t>
            </a:r>
            <a:r>
              <a:rPr lang="es-ES" dirty="0"/>
              <a:t> id </a:t>
            </a:r>
            <a:r>
              <a:rPr lang="es-ES" dirty="0" err="1"/>
              <a:t>elementum</a:t>
            </a:r>
            <a:r>
              <a:rPr lang="es-ES" dirty="0"/>
              <a:t> et, </a:t>
            </a:r>
            <a:r>
              <a:rPr lang="es-ES" dirty="0" err="1"/>
              <a:t>pellentesque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. </a:t>
            </a:r>
            <a:r>
              <a:rPr lang="es-ES" dirty="0" err="1"/>
              <a:t>Maecenas</a:t>
            </a:r>
            <a:r>
              <a:rPr lang="es-ES" dirty="0"/>
              <a:t> lacinia </a:t>
            </a:r>
            <a:r>
              <a:rPr lang="es-ES" dirty="0" err="1"/>
              <a:t>consequat</a:t>
            </a:r>
            <a:r>
              <a:rPr lang="es-ES" dirty="0"/>
              <a:t> leo ut </a:t>
            </a:r>
            <a:r>
              <a:rPr lang="es-ES" dirty="0" err="1"/>
              <a:t>mollis</a:t>
            </a:r>
            <a:r>
              <a:rPr lang="es-ES" dirty="0"/>
              <a:t>. </a:t>
            </a:r>
            <a:r>
              <a:rPr lang="es-ES" dirty="0" err="1"/>
              <a:t>Mauris</a:t>
            </a:r>
            <a:r>
              <a:rPr lang="es-ES" dirty="0"/>
              <a:t> vitae </a:t>
            </a:r>
            <a:r>
              <a:rPr lang="es-ES" dirty="0" err="1"/>
              <a:t>dui</a:t>
            </a:r>
            <a:r>
              <a:rPr lang="es-ES" dirty="0"/>
              <a:t> a </a:t>
            </a:r>
            <a:r>
              <a:rPr lang="es-ES" dirty="0" err="1"/>
              <a:t>sem</a:t>
            </a:r>
            <a:r>
              <a:rPr lang="es-ES" dirty="0"/>
              <a:t> </a:t>
            </a:r>
            <a:r>
              <a:rPr lang="es-ES" dirty="0" err="1"/>
              <a:t>placerat</a:t>
            </a:r>
            <a:r>
              <a:rPr lang="es-ES" dirty="0"/>
              <a:t> </a:t>
            </a:r>
            <a:r>
              <a:rPr lang="es-ES" dirty="0" err="1"/>
              <a:t>porttitor</a:t>
            </a:r>
            <a:r>
              <a:rPr lang="es-ES" dirty="0"/>
              <a:t>. </a:t>
            </a:r>
            <a:r>
              <a:rPr lang="es-ES" dirty="0" err="1"/>
              <a:t>Interdum</a:t>
            </a:r>
            <a:r>
              <a:rPr lang="es-ES" dirty="0"/>
              <a:t> et </a:t>
            </a:r>
            <a:r>
              <a:rPr lang="es-ES" dirty="0" err="1"/>
              <a:t>malesuada</a:t>
            </a:r>
            <a:r>
              <a:rPr lang="es-ES" dirty="0"/>
              <a:t> </a:t>
            </a:r>
            <a:r>
              <a:rPr lang="es-ES" dirty="0" err="1"/>
              <a:t>fames</a:t>
            </a:r>
            <a:r>
              <a:rPr lang="es-ES" dirty="0"/>
              <a:t> </a:t>
            </a:r>
            <a:r>
              <a:rPr lang="es-ES" dirty="0" err="1"/>
              <a:t>ac</a:t>
            </a:r>
            <a:r>
              <a:rPr lang="es-ES" dirty="0"/>
              <a:t> ante </a:t>
            </a:r>
            <a:r>
              <a:rPr lang="es-ES" dirty="0" err="1"/>
              <a:t>ipsum</a:t>
            </a:r>
            <a:r>
              <a:rPr lang="es-ES" dirty="0"/>
              <a:t> </a:t>
            </a:r>
            <a:r>
              <a:rPr lang="es-ES" dirty="0" err="1"/>
              <a:t>primis</a:t>
            </a:r>
            <a:r>
              <a:rPr lang="es-ES" dirty="0"/>
              <a:t> in </a:t>
            </a:r>
            <a:r>
              <a:rPr lang="es-ES" dirty="0" err="1"/>
              <a:t>faucibus</a:t>
            </a:r>
            <a:r>
              <a:rPr lang="es-ES" dirty="0"/>
              <a:t>. </a:t>
            </a:r>
          </a:p>
        </p:txBody>
      </p:sp>
      <p:sp>
        <p:nvSpPr>
          <p:cNvPr id="11" name="Marcador de texto 9"/>
          <p:cNvSpPr>
            <a:spLocks noGrp="1"/>
          </p:cNvSpPr>
          <p:nvPr>
            <p:ph type="body" sz="quarter" idx="15" hasCustomPrompt="1"/>
          </p:nvPr>
        </p:nvSpPr>
        <p:spPr>
          <a:xfrm>
            <a:off x="6386896" y="1374776"/>
            <a:ext cx="5240215" cy="138934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>
              <a:lnSpc>
                <a:spcPct val="120000"/>
              </a:lnSpc>
            </a:pP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Suspendisse</a:t>
            </a:r>
            <a:r>
              <a:rPr lang="es-ES" dirty="0"/>
              <a:t> </a:t>
            </a:r>
            <a:r>
              <a:rPr lang="es-ES" dirty="0" err="1"/>
              <a:t>imperdiet</a:t>
            </a:r>
            <a:r>
              <a:rPr lang="es-ES" dirty="0"/>
              <a:t> </a:t>
            </a:r>
            <a:r>
              <a:rPr lang="es-ES" dirty="0" err="1"/>
              <a:t>mauris</a:t>
            </a:r>
            <a:r>
              <a:rPr lang="es-ES" dirty="0"/>
              <a:t> id </a:t>
            </a:r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maximus</a:t>
            </a:r>
            <a:r>
              <a:rPr lang="es-ES" dirty="0"/>
              <a:t> ultrices. </a:t>
            </a:r>
            <a:r>
              <a:rPr lang="es-ES" dirty="0" err="1"/>
              <a:t>Aenean</a:t>
            </a:r>
            <a:r>
              <a:rPr lang="es-ES" dirty="0"/>
              <a:t> in </a:t>
            </a:r>
            <a:r>
              <a:rPr lang="es-ES" dirty="0" err="1"/>
              <a:t>felis</a:t>
            </a:r>
            <a:r>
              <a:rPr lang="es-ES" dirty="0"/>
              <a:t> et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egestas</a:t>
            </a:r>
            <a:r>
              <a:rPr lang="es-ES" dirty="0"/>
              <a:t> </a:t>
            </a:r>
            <a:r>
              <a:rPr lang="es-ES" dirty="0" err="1"/>
              <a:t>hendrerit</a:t>
            </a:r>
            <a:r>
              <a:rPr lang="es-ES" dirty="0"/>
              <a:t>. </a:t>
            </a:r>
          </a:p>
        </p:txBody>
      </p:sp>
      <p:sp>
        <p:nvSpPr>
          <p:cNvPr id="8" name="Marcador de texto 6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239060"/>
            <a:ext cx="5371124" cy="284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/>
              <a:t>Título de la sección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78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gráfico 5"/>
          <p:cNvSpPr>
            <a:spLocks noGrp="1"/>
          </p:cNvSpPr>
          <p:nvPr>
            <p:ph type="chart" sz="quarter" idx="12"/>
          </p:nvPr>
        </p:nvSpPr>
        <p:spPr>
          <a:xfrm>
            <a:off x="609601" y="1636153"/>
            <a:ext cx="10972799" cy="450537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Century Gothic"/>
                <a:cs typeface="Century Gothic"/>
              </a:defRPr>
            </a:lvl1pPr>
          </a:lstStyle>
          <a:p>
            <a:endParaRPr lang="es-ES" dirty="0"/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609600" y="1113399"/>
            <a:ext cx="4859790" cy="522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2100" b="0" i="0" u="none" strike="noStrike" kern="1200" baseline="0" smtClean="0">
                <a:solidFill>
                  <a:srgbClr val="FF0000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1800" dirty="0"/>
              <a:t>Título gráfico</a:t>
            </a:r>
          </a:p>
        </p:txBody>
      </p:sp>
      <p:sp>
        <p:nvSpPr>
          <p:cNvPr id="8" name="Marcador de texto 6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239060"/>
            <a:ext cx="5371124" cy="284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/>
              <a:t>Título de la sección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8054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estros clien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6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239060"/>
            <a:ext cx="5371124" cy="284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/>
              <a:t>Título de la sección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927" y="756171"/>
            <a:ext cx="8893908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42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ítulo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4943920" cy="29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Titulo de la presentación</a:t>
            </a:r>
            <a:endParaRPr lang="es-ES" dirty="0"/>
          </a:p>
        </p:txBody>
      </p:sp>
      <p:sp>
        <p:nvSpPr>
          <p:cNvPr id="9" name="Marcador de número de diapositiva 5"/>
          <p:cNvSpPr txBox="1">
            <a:spLocks/>
          </p:cNvSpPr>
          <p:nvPr userDrawn="1"/>
        </p:nvSpPr>
        <p:spPr>
          <a:xfrm>
            <a:off x="8737600" y="2447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rgbClr val="FF0000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0E94F98-13E0-C041-8DAF-A51271E924D2}" type="slidenum">
              <a:rPr lang="es-ES" sz="1200" smtClean="0"/>
              <a:pPr/>
              <a:t>‹Nº›</a:t>
            </a:fld>
            <a:endParaRPr lang="es-ES" sz="1200" dirty="0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677646" y="567765"/>
            <a:ext cx="1090475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199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705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0155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5137" y="313952"/>
            <a:ext cx="5444222" cy="62900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10" hasCustomPrompt="1"/>
          </p:nvPr>
        </p:nvSpPr>
        <p:spPr>
          <a:xfrm>
            <a:off x="6656755" y="1344613"/>
            <a:ext cx="4855307" cy="444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/>
              <a:t>Titulo 1</a:t>
            </a:r>
          </a:p>
        </p:txBody>
      </p:sp>
      <p:sp>
        <p:nvSpPr>
          <p:cNvPr id="24" name="Marcador de texto 22"/>
          <p:cNvSpPr>
            <a:spLocks noGrp="1"/>
          </p:cNvSpPr>
          <p:nvPr>
            <p:ph type="body" sz="quarter" idx="11" hasCustomPrompt="1"/>
          </p:nvPr>
        </p:nvSpPr>
        <p:spPr>
          <a:xfrm>
            <a:off x="6656755" y="1867092"/>
            <a:ext cx="4855307" cy="444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/>
              <a:t>Titulo 2</a:t>
            </a:r>
          </a:p>
        </p:txBody>
      </p:sp>
      <p:sp>
        <p:nvSpPr>
          <p:cNvPr id="25" name="Marcador de texto 22"/>
          <p:cNvSpPr>
            <a:spLocks noGrp="1"/>
          </p:cNvSpPr>
          <p:nvPr>
            <p:ph type="body" sz="quarter" idx="12" hasCustomPrompt="1"/>
          </p:nvPr>
        </p:nvSpPr>
        <p:spPr>
          <a:xfrm>
            <a:off x="6656755" y="2389573"/>
            <a:ext cx="4855307" cy="444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/>
              <a:t>Titulo 3</a:t>
            </a:r>
          </a:p>
        </p:txBody>
      </p:sp>
      <p:sp>
        <p:nvSpPr>
          <p:cNvPr id="26" name="Marcador de texto 22"/>
          <p:cNvSpPr>
            <a:spLocks noGrp="1"/>
          </p:cNvSpPr>
          <p:nvPr>
            <p:ph type="body" sz="quarter" idx="13" hasCustomPrompt="1"/>
          </p:nvPr>
        </p:nvSpPr>
        <p:spPr>
          <a:xfrm>
            <a:off x="6656755" y="2933753"/>
            <a:ext cx="4855307" cy="444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/>
              <a:t>Titulo 4</a:t>
            </a:r>
          </a:p>
        </p:txBody>
      </p:sp>
      <p:sp>
        <p:nvSpPr>
          <p:cNvPr id="27" name="Marcador de texto 22"/>
          <p:cNvSpPr>
            <a:spLocks noGrp="1"/>
          </p:cNvSpPr>
          <p:nvPr>
            <p:ph type="body" sz="quarter" idx="14" hasCustomPrompt="1"/>
          </p:nvPr>
        </p:nvSpPr>
        <p:spPr>
          <a:xfrm>
            <a:off x="6656755" y="3471173"/>
            <a:ext cx="4855307" cy="444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/>
              <a:t>Titulo 5</a:t>
            </a:r>
          </a:p>
        </p:txBody>
      </p:sp>
      <p:sp>
        <p:nvSpPr>
          <p:cNvPr id="28" name="Marcador de texto 22"/>
          <p:cNvSpPr>
            <a:spLocks noGrp="1"/>
          </p:cNvSpPr>
          <p:nvPr>
            <p:ph type="body" sz="quarter" idx="15" hasCustomPrompt="1"/>
          </p:nvPr>
        </p:nvSpPr>
        <p:spPr>
          <a:xfrm>
            <a:off x="6656755" y="4008595"/>
            <a:ext cx="4855307" cy="4445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pPr lvl="0"/>
            <a:r>
              <a:rPr lang="es-ES" dirty="0"/>
              <a:t>Titulo 6</a:t>
            </a:r>
          </a:p>
        </p:txBody>
      </p:sp>
    </p:spTree>
    <p:extLst>
      <p:ext uri="{BB962C8B-B14F-4D97-AF65-F5344CB8AC3E}">
        <p14:creationId xmlns:p14="http://schemas.microsoft.com/office/powerpoint/2010/main" val="360593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cajas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14400" y="2412361"/>
            <a:ext cx="10363200" cy="232399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malesuada</a:t>
            </a:r>
            <a:r>
              <a:rPr lang="es-ES" dirty="0"/>
              <a:t> ultrices </a:t>
            </a:r>
            <a:r>
              <a:rPr lang="es-ES" dirty="0" err="1"/>
              <a:t>lacus</a:t>
            </a:r>
            <a:r>
              <a:rPr lang="es-ES" dirty="0"/>
              <a:t>, lacinia </a:t>
            </a:r>
            <a:r>
              <a:rPr lang="es-ES" dirty="0" err="1"/>
              <a:t>sagittis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 at. </a:t>
            </a:r>
            <a:r>
              <a:rPr lang="es-ES" dirty="0" err="1"/>
              <a:t>Proin</a:t>
            </a:r>
            <a:r>
              <a:rPr lang="es-ES" dirty="0"/>
              <a:t> </a:t>
            </a:r>
            <a:r>
              <a:rPr lang="es-ES" dirty="0" err="1"/>
              <a:t>laoreet</a:t>
            </a:r>
            <a:r>
              <a:rPr lang="es-ES" dirty="0"/>
              <a:t> id </a:t>
            </a:r>
            <a:r>
              <a:rPr lang="es-ES" dirty="0" err="1"/>
              <a:t>metus</a:t>
            </a:r>
            <a:r>
              <a:rPr lang="es-ES" dirty="0"/>
              <a:t> vitae </a:t>
            </a:r>
            <a:r>
              <a:rPr lang="es-ES" dirty="0" err="1"/>
              <a:t>ultricies</a:t>
            </a:r>
            <a:r>
              <a:rPr lang="es-ES" dirty="0"/>
              <a:t>. </a:t>
            </a:r>
            <a:r>
              <a:rPr lang="es-ES" dirty="0" err="1"/>
              <a:t>Nam</a:t>
            </a:r>
            <a:r>
              <a:rPr lang="es-ES" dirty="0"/>
              <a:t> sed </a:t>
            </a:r>
            <a:r>
              <a:rPr lang="es-ES" dirty="0" err="1"/>
              <a:t>tristique</a:t>
            </a:r>
            <a:r>
              <a:rPr lang="es-ES" dirty="0"/>
              <a:t> </a:t>
            </a:r>
            <a:r>
              <a:rPr lang="es-ES" dirty="0" err="1"/>
              <a:t>erat</a:t>
            </a:r>
            <a:r>
              <a:rPr lang="es-ES" dirty="0"/>
              <a:t>, </a:t>
            </a:r>
            <a:r>
              <a:rPr lang="es-ES" dirty="0" err="1"/>
              <a:t>sagittis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tellus</a:t>
            </a:r>
            <a:r>
              <a:rPr lang="es-ES" dirty="0"/>
              <a:t>. Sed ut </a:t>
            </a:r>
            <a:r>
              <a:rPr lang="es-ES" dirty="0" err="1"/>
              <a:t>sodales</a:t>
            </a:r>
            <a:r>
              <a:rPr lang="es-ES" dirty="0"/>
              <a:t> magna, vitae </a:t>
            </a:r>
            <a:r>
              <a:rPr lang="es-ES" dirty="0" err="1"/>
              <a:t>sollicitudin</a:t>
            </a:r>
            <a:r>
              <a:rPr lang="es-ES" dirty="0"/>
              <a:t> </a:t>
            </a:r>
            <a:r>
              <a:rPr lang="es-ES" dirty="0" err="1"/>
              <a:t>turpis</a:t>
            </a:r>
            <a:r>
              <a:rPr lang="es-ES" dirty="0"/>
              <a:t>.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consectetur</a:t>
            </a:r>
            <a:r>
              <a:rPr lang="es-ES" dirty="0"/>
              <a:t> mi,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Sed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neque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gravida</a:t>
            </a:r>
            <a:r>
              <a:rPr lang="es-ES" dirty="0"/>
              <a:t> </a:t>
            </a:r>
            <a:r>
              <a:rPr lang="es-ES" dirty="0" err="1"/>
              <a:t>consectetur</a:t>
            </a:r>
            <a:r>
              <a:rPr lang="es-ES" dirty="0"/>
              <a:t>. </a:t>
            </a:r>
            <a:r>
              <a:rPr lang="es-ES" dirty="0" err="1"/>
              <a:t>Duis</a:t>
            </a:r>
            <a:r>
              <a:rPr lang="es-ES" dirty="0"/>
              <a:t> </a:t>
            </a:r>
            <a:r>
              <a:rPr lang="es-ES" dirty="0" err="1"/>
              <a:t>est</a:t>
            </a:r>
            <a:r>
              <a:rPr lang="es-ES" dirty="0"/>
              <a:t> ante, </a:t>
            </a:r>
            <a:r>
              <a:rPr lang="es-ES" dirty="0" err="1"/>
              <a:t>convallis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</a:t>
            </a:r>
            <a:r>
              <a:rPr lang="es-ES" dirty="0" err="1"/>
              <a:t>semper</a:t>
            </a:r>
            <a:r>
              <a:rPr lang="es-ES" dirty="0"/>
              <a:t> id, </a:t>
            </a:r>
            <a:r>
              <a:rPr lang="es-ES" dirty="0" err="1"/>
              <a:t>accumsan</a:t>
            </a:r>
            <a:r>
              <a:rPr lang="es-ES" dirty="0"/>
              <a:t>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 </a:t>
            </a:r>
            <a:r>
              <a:rPr lang="es-ES" dirty="0" err="1"/>
              <a:t>metus</a:t>
            </a:r>
            <a:r>
              <a:rPr lang="es-ES" dirty="0"/>
              <a:t>. Ut </a:t>
            </a:r>
            <a:r>
              <a:rPr lang="es-ES" dirty="0" err="1"/>
              <a:t>placerat</a:t>
            </a:r>
            <a:r>
              <a:rPr lang="es-ES" dirty="0"/>
              <a:t> et justo at </a:t>
            </a:r>
            <a:r>
              <a:rPr lang="es-ES" dirty="0" err="1"/>
              <a:t>consequat</a:t>
            </a:r>
            <a:r>
              <a:rPr lang="es-ES" dirty="0"/>
              <a:t>. </a:t>
            </a:r>
            <a:r>
              <a:rPr lang="es-ES" dirty="0" err="1"/>
              <a:t>Aliquam</a:t>
            </a:r>
            <a:r>
              <a:rPr lang="es-ES" dirty="0"/>
              <a:t> </a:t>
            </a:r>
            <a:r>
              <a:rPr lang="es-ES" dirty="0" err="1"/>
              <a:t>cursus</a:t>
            </a:r>
            <a:r>
              <a:rPr lang="es-ES" dirty="0"/>
              <a:t> </a:t>
            </a:r>
            <a:r>
              <a:rPr lang="es-ES" dirty="0" err="1"/>
              <a:t>sem</a:t>
            </a:r>
            <a:r>
              <a:rPr lang="es-ES" dirty="0"/>
              <a:t> </a:t>
            </a:r>
            <a:r>
              <a:rPr lang="es-ES" dirty="0" err="1"/>
              <a:t>sem</a:t>
            </a:r>
            <a:r>
              <a:rPr lang="es-ES" dirty="0"/>
              <a:t>, </a:t>
            </a:r>
            <a:r>
              <a:rPr lang="es-ES" dirty="0" err="1"/>
              <a:t>vel</a:t>
            </a:r>
            <a:r>
              <a:rPr lang="es-ES" dirty="0"/>
              <a:t> </a:t>
            </a:r>
            <a:r>
              <a:rPr lang="es-ES" dirty="0" err="1"/>
              <a:t>elementum</a:t>
            </a:r>
            <a:r>
              <a:rPr lang="es-ES" dirty="0"/>
              <a:t> </a:t>
            </a:r>
            <a:r>
              <a:rPr lang="es-ES" dirty="0" err="1"/>
              <a:t>orci</a:t>
            </a:r>
            <a:r>
              <a:rPr lang="es-ES" dirty="0"/>
              <a:t> </a:t>
            </a:r>
            <a:r>
              <a:rPr lang="es-ES" dirty="0" err="1"/>
              <a:t>ullamcorper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. </a:t>
            </a:r>
          </a:p>
        </p:txBody>
      </p: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1522893"/>
            <a:ext cx="10363200" cy="553932"/>
          </a:xfrm>
          <a:prstGeom prst="rect">
            <a:avLst/>
          </a:prstGeom>
        </p:spPr>
        <p:txBody>
          <a:bodyPr anchor="t"/>
          <a:lstStyle>
            <a:lvl1pPr>
              <a:defRPr lang="es-ES" sz="2100" b="0" i="0" u="none" strike="noStrike" baseline="0" smtClean="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</a:p>
        </p:txBody>
      </p:sp>
      <p:sp>
        <p:nvSpPr>
          <p:cNvPr id="8" name="Marcador de texto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239060"/>
            <a:ext cx="5371124" cy="284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>
                <a:latin typeface="Century Gothic"/>
                <a:cs typeface="Century Gothic"/>
              </a:defRPr>
            </a:lvl1pPr>
          </a:lstStyle>
          <a:p>
            <a:pPr lvl="0"/>
            <a:r>
              <a:rPr lang="es-ES_tradnl" dirty="0"/>
              <a:t>Título de la sección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6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324659"/>
            <a:ext cx="10363200" cy="1126751"/>
          </a:xfrm>
          <a:prstGeom prst="rect">
            <a:avLst/>
          </a:prstGeom>
        </p:spPr>
        <p:txBody>
          <a:bodyPr anchor="ctr"/>
          <a:lstStyle>
            <a:lvl1pPr>
              <a:defRPr sz="3000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s-ES_tradnl" dirty="0"/>
              <a:t>Esto es un ejemplo de un titular en</a:t>
            </a:r>
            <a:br>
              <a:rPr lang="es-ES_tradnl" dirty="0"/>
            </a:br>
            <a:r>
              <a:rPr lang="es-ES_tradnl" dirty="0"/>
              <a:t>una presentación corporativa</a:t>
            </a:r>
            <a:endParaRPr lang="es-ES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11492"/>
            <a:ext cx="8534400" cy="4616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Esto es un ejemplo de un subtítulo en una presentación corporativa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3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FF6E-F33C-4555-B8C7-C023B4B997A6}" type="datetime1">
              <a:rPr lang="en-US" smtClean="0"/>
              <a:pPr>
                <a:defRPr/>
              </a:pPr>
              <a:t>11/24/21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324168" y="6602415"/>
            <a:ext cx="480484" cy="19843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1169-C63F-4731-9C27-1F4FC6E1122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0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illa foto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9">
            <a:extLst>
              <a:ext uri="{FF2B5EF4-FFF2-40B4-BE49-F238E27FC236}">
                <a16:creationId xmlns:a16="http://schemas.microsoft.com/office/drawing/2014/main" id="{4B005BE0-962E-8F42-80B6-BA82BCA20F8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/>
          </a:p>
        </p:txBody>
      </p:sp>
      <p:pic>
        <p:nvPicPr>
          <p:cNvPr id="6" name="Imagen 10">
            <a:extLst>
              <a:ext uri="{FF2B5EF4-FFF2-40B4-BE49-F238E27FC236}">
                <a16:creationId xmlns:a16="http://schemas.microsoft.com/office/drawing/2014/main" id="{8CC077D5-0E41-FE44-B4E4-D0CD6A2223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4693" y="6299200"/>
            <a:ext cx="148492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Century Gothic"/>
                <a:cs typeface="Century Gothic"/>
              </a:defRPr>
            </a:lvl1pPr>
          </a:lstStyle>
          <a:p>
            <a:pPr lv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000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811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illa rojo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324659"/>
            <a:ext cx="10363200" cy="1126751"/>
          </a:xfrm>
          <a:prstGeom prst="rect">
            <a:avLst/>
          </a:prstGeom>
        </p:spPr>
        <p:txBody>
          <a:bodyPr anchor="ctr"/>
          <a:lstStyle>
            <a:lvl1pPr>
              <a:defRPr sz="3000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s-ES_tradnl" dirty="0"/>
              <a:t>Esto es un ejemplo de un titular en</a:t>
            </a:r>
            <a:br>
              <a:rPr lang="es-ES_tradnl" dirty="0"/>
            </a:br>
            <a:r>
              <a:rPr lang="es-ES_tradnl" dirty="0"/>
              <a:t>una presentación corporativa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11492"/>
            <a:ext cx="8534400" cy="4616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Esto es un ejemplo de un subtítulo en una presentación corporativa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275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foto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1" y="1"/>
            <a:ext cx="12192001" cy="68580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latin typeface="Century Gothic"/>
                <a:cs typeface="Century Gothic"/>
              </a:defRPr>
            </a:lvl1pPr>
          </a:lstStyle>
          <a:p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3000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s-ES_tradnl" dirty="0"/>
              <a:t>Esto es un ejemplo de un titular en</a:t>
            </a:r>
            <a:br>
              <a:rPr lang="es-ES_tradnl" dirty="0"/>
            </a:br>
            <a:r>
              <a:rPr lang="es-ES_tradnl" dirty="0"/>
              <a:t>una presentación corporativa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431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Esto es un ejemplo de un subtítulo en una presentación corporativa</a:t>
            </a:r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84347" y="6299573"/>
            <a:ext cx="1484923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3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illa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914400" y="2324659"/>
            <a:ext cx="10363200" cy="1126751"/>
          </a:xfrm>
          <a:prstGeom prst="rect">
            <a:avLst/>
          </a:prstGeom>
        </p:spPr>
        <p:txBody>
          <a:bodyPr anchor="ctr"/>
          <a:lstStyle>
            <a:lvl1pPr>
              <a:defRPr sz="3000" baseline="0">
                <a:solidFill>
                  <a:srgbClr val="FFFFFF"/>
                </a:solidFill>
                <a:latin typeface="Century Gothic"/>
                <a:cs typeface="Century Gothic"/>
              </a:defRPr>
            </a:lvl1pPr>
          </a:lstStyle>
          <a:p>
            <a:r>
              <a:rPr lang="es-ES_tradnl" dirty="0"/>
              <a:t>Esto es un ejemplo de un titular en</a:t>
            </a:r>
            <a:br>
              <a:rPr lang="es-ES_tradnl" dirty="0"/>
            </a:br>
            <a:r>
              <a:rPr lang="es-ES_tradnl" dirty="0"/>
              <a:t>una presentación corporativa</a:t>
            </a:r>
            <a:endParaRPr lang="es-ES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11492"/>
            <a:ext cx="8534400" cy="46168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Esto es un ejemplo de un subtítulo en una presentación corporativa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891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8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6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Clique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Clique para modificar o estilo de texto do padrão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Nível de Tercer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042BF-AD05-8D40-A552-BE7EB8DB9AD9}" type="datetimeFigureOut">
              <a:rPr lang="es-ES" smtClean="0"/>
              <a:t>24/11/21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2D29B-3C45-444E-9CD5-65C6EE6D0676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8" name="Agrupar 7"/>
          <p:cNvGrpSpPr/>
          <p:nvPr/>
        </p:nvGrpSpPr>
        <p:grpSpPr>
          <a:xfrm>
            <a:off x="5220473" y="3505632"/>
            <a:ext cx="2718801" cy="549021"/>
            <a:chOff x="4241634" y="3505632"/>
            <a:chExt cx="2209026" cy="549021"/>
          </a:xfrm>
        </p:grpSpPr>
        <p:sp>
          <p:nvSpPr>
            <p:cNvPr id="9" name="object 3"/>
            <p:cNvSpPr/>
            <p:nvPr/>
          </p:nvSpPr>
          <p:spPr>
            <a:xfrm>
              <a:off x="4241634" y="3945788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93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0" name="object 4"/>
            <p:cNvSpPr/>
            <p:nvPr/>
          </p:nvSpPr>
          <p:spPr>
            <a:xfrm>
              <a:off x="4261859" y="3736873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9229"/>
                  </a:lnTo>
                </a:path>
              </a:pathLst>
            </a:custGeom>
            <a:ln w="404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1" name="object 5"/>
            <p:cNvSpPr/>
            <p:nvPr/>
          </p:nvSpPr>
          <p:spPr>
            <a:xfrm>
              <a:off x="4241634" y="3717823"/>
              <a:ext cx="316230" cy="0"/>
            </a:xfrm>
            <a:custGeom>
              <a:avLst/>
              <a:gdLst/>
              <a:ahLst/>
              <a:cxnLst/>
              <a:rect l="l" t="t" r="r" b="b"/>
              <a:pathLst>
                <a:path w="316229">
                  <a:moveTo>
                    <a:pt x="0" y="0"/>
                  </a:moveTo>
                  <a:lnTo>
                    <a:pt x="31578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2" name="object 6"/>
            <p:cNvSpPr/>
            <p:nvPr/>
          </p:nvSpPr>
          <p:spPr>
            <a:xfrm>
              <a:off x="4241634" y="3530771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85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3" name="object 7"/>
            <p:cNvSpPr/>
            <p:nvPr/>
          </p:nvSpPr>
          <p:spPr>
            <a:xfrm>
              <a:off x="4759312" y="3505632"/>
              <a:ext cx="389890" cy="465455"/>
            </a:xfrm>
            <a:custGeom>
              <a:avLst/>
              <a:gdLst/>
              <a:ahLst/>
              <a:cxnLst/>
              <a:rect l="l" t="t" r="r" b="b"/>
              <a:pathLst>
                <a:path w="389889" h="465454">
                  <a:moveTo>
                    <a:pt x="236842" y="0"/>
                  </a:moveTo>
                  <a:lnTo>
                    <a:pt x="190195" y="4308"/>
                  </a:lnTo>
                  <a:lnTo>
                    <a:pt x="146758" y="17197"/>
                  </a:lnTo>
                  <a:lnTo>
                    <a:pt x="106629" y="38646"/>
                  </a:lnTo>
                  <a:lnTo>
                    <a:pt x="70065" y="68503"/>
                  </a:lnTo>
                  <a:lnTo>
                    <a:pt x="39508" y="104434"/>
                  </a:lnTo>
                  <a:lnTo>
                    <a:pt x="17602" y="143970"/>
                  </a:lnTo>
                  <a:lnTo>
                    <a:pt x="4411" y="186968"/>
                  </a:lnTo>
                  <a:lnTo>
                    <a:pt x="0" y="233286"/>
                  </a:lnTo>
                  <a:lnTo>
                    <a:pt x="4450" y="278837"/>
                  </a:lnTo>
                  <a:lnTo>
                    <a:pt x="17756" y="321344"/>
                  </a:lnTo>
                  <a:lnTo>
                    <a:pt x="39846" y="360666"/>
                  </a:lnTo>
                  <a:lnTo>
                    <a:pt x="70650" y="396659"/>
                  </a:lnTo>
                  <a:lnTo>
                    <a:pt x="107422" y="426659"/>
                  </a:lnTo>
                  <a:lnTo>
                    <a:pt x="147385" y="448168"/>
                  </a:lnTo>
                  <a:lnTo>
                    <a:pt x="190388" y="461122"/>
                  </a:lnTo>
                  <a:lnTo>
                    <a:pt x="236283" y="465455"/>
                  </a:lnTo>
                  <a:lnTo>
                    <a:pt x="276739" y="461900"/>
                  </a:lnTo>
                  <a:lnTo>
                    <a:pt x="315456" y="451272"/>
                  </a:lnTo>
                  <a:lnTo>
                    <a:pt x="352299" y="433618"/>
                  </a:lnTo>
                  <a:lnTo>
                    <a:pt x="362048" y="426726"/>
                  </a:lnTo>
                  <a:lnTo>
                    <a:pt x="235715" y="426726"/>
                  </a:lnTo>
                  <a:lnTo>
                    <a:pt x="198583" y="422831"/>
                  </a:lnTo>
                  <a:lnTo>
                    <a:pt x="162052" y="410629"/>
                  </a:lnTo>
                  <a:lnTo>
                    <a:pt x="127727" y="391782"/>
                  </a:lnTo>
                  <a:lnTo>
                    <a:pt x="97688" y="367677"/>
                  </a:lnTo>
                  <a:lnTo>
                    <a:pt x="72691" y="338395"/>
                  </a:lnTo>
                  <a:lnTo>
                    <a:pt x="43981" y="272272"/>
                  </a:lnTo>
                  <a:lnTo>
                    <a:pt x="40373" y="235661"/>
                  </a:lnTo>
                  <a:lnTo>
                    <a:pt x="44010" y="197292"/>
                  </a:lnTo>
                  <a:lnTo>
                    <a:pt x="72900" y="128031"/>
                  </a:lnTo>
                  <a:lnTo>
                    <a:pt x="98018" y="97370"/>
                  </a:lnTo>
                  <a:lnTo>
                    <a:pt x="128160" y="71752"/>
                  </a:lnTo>
                  <a:lnTo>
                    <a:pt x="196825" y="42340"/>
                  </a:lnTo>
                  <a:lnTo>
                    <a:pt x="235089" y="38646"/>
                  </a:lnTo>
                  <a:lnTo>
                    <a:pt x="360998" y="38646"/>
                  </a:lnTo>
                  <a:lnTo>
                    <a:pt x="354039" y="33266"/>
                  </a:lnTo>
                  <a:lnTo>
                    <a:pt x="317766" y="14819"/>
                  </a:lnTo>
                  <a:lnTo>
                    <a:pt x="278655" y="3713"/>
                  </a:lnTo>
                  <a:lnTo>
                    <a:pt x="236842" y="0"/>
                  </a:lnTo>
                  <a:close/>
                </a:path>
                <a:path w="389889" h="465454">
                  <a:moveTo>
                    <a:pt x="389343" y="348475"/>
                  </a:moveTo>
                  <a:lnTo>
                    <a:pt x="350726" y="387448"/>
                  </a:lnTo>
                  <a:lnTo>
                    <a:pt x="313969" y="408305"/>
                  </a:lnTo>
                  <a:lnTo>
                    <a:pt x="273994" y="421991"/>
                  </a:lnTo>
                  <a:lnTo>
                    <a:pt x="235715" y="426726"/>
                  </a:lnTo>
                  <a:lnTo>
                    <a:pt x="362048" y="426726"/>
                  </a:lnTo>
                  <a:lnTo>
                    <a:pt x="387134" y="408990"/>
                  </a:lnTo>
                  <a:lnTo>
                    <a:pt x="389343" y="407149"/>
                  </a:lnTo>
                  <a:lnTo>
                    <a:pt x="389343" y="348475"/>
                  </a:lnTo>
                  <a:close/>
                </a:path>
                <a:path w="389889" h="465454">
                  <a:moveTo>
                    <a:pt x="360998" y="38646"/>
                  </a:moveTo>
                  <a:lnTo>
                    <a:pt x="235089" y="38646"/>
                  </a:lnTo>
                  <a:lnTo>
                    <a:pt x="254823" y="39821"/>
                  </a:lnTo>
                  <a:lnTo>
                    <a:pt x="274621" y="43340"/>
                  </a:lnTo>
                  <a:lnTo>
                    <a:pt x="314134" y="57378"/>
                  </a:lnTo>
                  <a:lnTo>
                    <a:pt x="349943" y="78946"/>
                  </a:lnTo>
                  <a:lnTo>
                    <a:pt x="378485" y="106057"/>
                  </a:lnTo>
                  <a:lnTo>
                    <a:pt x="389343" y="119164"/>
                  </a:lnTo>
                  <a:lnTo>
                    <a:pt x="389343" y="60845"/>
                  </a:lnTo>
                  <a:lnTo>
                    <a:pt x="387337" y="59004"/>
                  </a:lnTo>
                  <a:lnTo>
                    <a:pt x="360998" y="386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4" name="object 8"/>
            <p:cNvSpPr/>
            <p:nvPr/>
          </p:nvSpPr>
          <p:spPr>
            <a:xfrm>
              <a:off x="5414898" y="3511474"/>
              <a:ext cx="0" cy="454025"/>
            </a:xfrm>
            <a:custGeom>
              <a:avLst/>
              <a:gdLst/>
              <a:ahLst/>
              <a:cxnLst/>
              <a:rect l="l" t="t" r="r" b="b"/>
              <a:pathLst>
                <a:path h="454025">
                  <a:moveTo>
                    <a:pt x="0" y="0"/>
                  </a:moveTo>
                  <a:lnTo>
                    <a:pt x="0" y="453758"/>
                  </a:lnTo>
                </a:path>
              </a:pathLst>
            </a:custGeom>
            <a:ln w="403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5" name="object 9"/>
            <p:cNvSpPr/>
            <p:nvPr/>
          </p:nvSpPr>
          <p:spPr>
            <a:xfrm>
              <a:off x="6082360" y="3511182"/>
              <a:ext cx="368300" cy="454659"/>
            </a:xfrm>
            <a:custGeom>
              <a:avLst/>
              <a:gdLst/>
              <a:ahLst/>
              <a:cxnLst/>
              <a:rect l="l" t="t" r="r" b="b"/>
              <a:pathLst>
                <a:path w="368300" h="454660">
                  <a:moveTo>
                    <a:pt x="184238" y="0"/>
                  </a:moveTo>
                  <a:lnTo>
                    <a:pt x="0" y="454228"/>
                  </a:lnTo>
                  <a:lnTo>
                    <a:pt x="41986" y="454228"/>
                  </a:lnTo>
                  <a:lnTo>
                    <a:pt x="91198" y="333400"/>
                  </a:lnTo>
                  <a:lnTo>
                    <a:pt x="319086" y="333400"/>
                  </a:lnTo>
                  <a:lnTo>
                    <a:pt x="303450" y="294741"/>
                  </a:lnTo>
                  <a:lnTo>
                    <a:pt x="106756" y="294741"/>
                  </a:lnTo>
                  <a:lnTo>
                    <a:pt x="184213" y="104152"/>
                  </a:lnTo>
                  <a:lnTo>
                    <a:pt x="226364" y="104152"/>
                  </a:lnTo>
                  <a:lnTo>
                    <a:pt x="184238" y="0"/>
                  </a:lnTo>
                  <a:close/>
                </a:path>
                <a:path w="368300" h="454660">
                  <a:moveTo>
                    <a:pt x="319086" y="333400"/>
                  </a:moveTo>
                  <a:lnTo>
                    <a:pt x="276707" y="333400"/>
                  </a:lnTo>
                  <a:lnTo>
                    <a:pt x="325932" y="454228"/>
                  </a:lnTo>
                  <a:lnTo>
                    <a:pt x="367957" y="454228"/>
                  </a:lnTo>
                  <a:lnTo>
                    <a:pt x="319086" y="333400"/>
                  </a:lnTo>
                  <a:close/>
                </a:path>
                <a:path w="368300" h="454660">
                  <a:moveTo>
                    <a:pt x="226364" y="104152"/>
                  </a:moveTo>
                  <a:lnTo>
                    <a:pt x="184213" y="104152"/>
                  </a:lnTo>
                  <a:lnTo>
                    <a:pt x="261200" y="294741"/>
                  </a:lnTo>
                  <a:lnTo>
                    <a:pt x="303450" y="294741"/>
                  </a:lnTo>
                  <a:lnTo>
                    <a:pt x="226364" y="104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6" name="object 10"/>
            <p:cNvSpPr/>
            <p:nvPr/>
          </p:nvSpPr>
          <p:spPr>
            <a:xfrm>
              <a:off x="5713488" y="3511093"/>
              <a:ext cx="124460" cy="543560"/>
            </a:xfrm>
            <a:custGeom>
              <a:avLst/>
              <a:gdLst/>
              <a:ahLst/>
              <a:cxnLst/>
              <a:rect l="l" t="t" r="r" b="b"/>
              <a:pathLst>
                <a:path w="124460" h="543560">
                  <a:moveTo>
                    <a:pt x="124231" y="0"/>
                  </a:moveTo>
                  <a:lnTo>
                    <a:pt x="84366" y="0"/>
                  </a:lnTo>
                  <a:lnTo>
                    <a:pt x="84245" y="328180"/>
                  </a:lnTo>
                  <a:lnTo>
                    <a:pt x="84154" y="338607"/>
                  </a:lnTo>
                  <a:lnTo>
                    <a:pt x="83959" y="346227"/>
                  </a:lnTo>
                  <a:lnTo>
                    <a:pt x="83836" y="354045"/>
                  </a:lnTo>
                  <a:lnTo>
                    <a:pt x="83469" y="360567"/>
                  </a:lnTo>
                  <a:lnTo>
                    <a:pt x="72122" y="411040"/>
                  </a:lnTo>
                  <a:lnTo>
                    <a:pt x="31963" y="472593"/>
                  </a:lnTo>
                  <a:lnTo>
                    <a:pt x="0" y="497852"/>
                  </a:lnTo>
                  <a:lnTo>
                    <a:pt x="0" y="543369"/>
                  </a:lnTo>
                  <a:lnTo>
                    <a:pt x="48148" y="511926"/>
                  </a:lnTo>
                  <a:lnTo>
                    <a:pt x="80017" y="478122"/>
                  </a:lnTo>
                  <a:lnTo>
                    <a:pt x="103799" y="438540"/>
                  </a:lnTo>
                  <a:lnTo>
                    <a:pt x="118671" y="394550"/>
                  </a:lnTo>
                  <a:lnTo>
                    <a:pt x="123812" y="347522"/>
                  </a:lnTo>
                  <a:lnTo>
                    <a:pt x="124016" y="337022"/>
                  </a:lnTo>
                  <a:lnTo>
                    <a:pt x="124231" y="328180"/>
                  </a:lnTo>
                  <a:lnTo>
                    <a:pt x="1242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17" name="object 2"/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68"/>
                </a:moveTo>
                <a:lnTo>
                  <a:pt x="10692003" y="7560068"/>
                </a:lnTo>
                <a:lnTo>
                  <a:pt x="10692003" y="0"/>
                </a:lnTo>
                <a:lnTo>
                  <a:pt x="0" y="0"/>
                </a:lnTo>
                <a:lnTo>
                  <a:pt x="0" y="7560068"/>
                </a:lnTo>
                <a:close/>
              </a:path>
            </a:pathLst>
          </a:custGeom>
          <a:solidFill>
            <a:srgbClr val="E33E35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grpSp>
        <p:nvGrpSpPr>
          <p:cNvPr id="18" name="Agrupar 17"/>
          <p:cNvGrpSpPr/>
          <p:nvPr/>
        </p:nvGrpSpPr>
        <p:grpSpPr>
          <a:xfrm>
            <a:off x="4750277" y="3231122"/>
            <a:ext cx="2718801" cy="549021"/>
            <a:chOff x="4241634" y="3505632"/>
            <a:chExt cx="2209026" cy="549021"/>
          </a:xfrm>
        </p:grpSpPr>
        <p:sp>
          <p:nvSpPr>
            <p:cNvPr id="19" name="object 3"/>
            <p:cNvSpPr/>
            <p:nvPr/>
          </p:nvSpPr>
          <p:spPr>
            <a:xfrm>
              <a:off x="4241634" y="3945788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93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4"/>
            <p:cNvSpPr/>
            <p:nvPr/>
          </p:nvSpPr>
          <p:spPr>
            <a:xfrm>
              <a:off x="4261859" y="3736873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9229"/>
                  </a:lnTo>
                </a:path>
              </a:pathLst>
            </a:custGeom>
            <a:ln w="404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1" name="object 5"/>
            <p:cNvSpPr/>
            <p:nvPr/>
          </p:nvSpPr>
          <p:spPr>
            <a:xfrm>
              <a:off x="4241634" y="3717823"/>
              <a:ext cx="316230" cy="0"/>
            </a:xfrm>
            <a:custGeom>
              <a:avLst/>
              <a:gdLst/>
              <a:ahLst/>
              <a:cxnLst/>
              <a:rect l="l" t="t" r="r" b="b"/>
              <a:pathLst>
                <a:path w="316229">
                  <a:moveTo>
                    <a:pt x="0" y="0"/>
                  </a:moveTo>
                  <a:lnTo>
                    <a:pt x="31578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2" name="object 6"/>
            <p:cNvSpPr/>
            <p:nvPr/>
          </p:nvSpPr>
          <p:spPr>
            <a:xfrm>
              <a:off x="4241634" y="3530771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85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3" name="object 7"/>
            <p:cNvSpPr/>
            <p:nvPr/>
          </p:nvSpPr>
          <p:spPr>
            <a:xfrm>
              <a:off x="4759312" y="3505632"/>
              <a:ext cx="389890" cy="465455"/>
            </a:xfrm>
            <a:custGeom>
              <a:avLst/>
              <a:gdLst/>
              <a:ahLst/>
              <a:cxnLst/>
              <a:rect l="l" t="t" r="r" b="b"/>
              <a:pathLst>
                <a:path w="389889" h="465454">
                  <a:moveTo>
                    <a:pt x="236842" y="0"/>
                  </a:moveTo>
                  <a:lnTo>
                    <a:pt x="190195" y="4308"/>
                  </a:lnTo>
                  <a:lnTo>
                    <a:pt x="146758" y="17197"/>
                  </a:lnTo>
                  <a:lnTo>
                    <a:pt x="106629" y="38646"/>
                  </a:lnTo>
                  <a:lnTo>
                    <a:pt x="70065" y="68503"/>
                  </a:lnTo>
                  <a:lnTo>
                    <a:pt x="39508" y="104434"/>
                  </a:lnTo>
                  <a:lnTo>
                    <a:pt x="17602" y="143970"/>
                  </a:lnTo>
                  <a:lnTo>
                    <a:pt x="4411" y="186968"/>
                  </a:lnTo>
                  <a:lnTo>
                    <a:pt x="0" y="233286"/>
                  </a:lnTo>
                  <a:lnTo>
                    <a:pt x="4450" y="278837"/>
                  </a:lnTo>
                  <a:lnTo>
                    <a:pt x="17756" y="321344"/>
                  </a:lnTo>
                  <a:lnTo>
                    <a:pt x="39846" y="360666"/>
                  </a:lnTo>
                  <a:lnTo>
                    <a:pt x="70650" y="396659"/>
                  </a:lnTo>
                  <a:lnTo>
                    <a:pt x="107422" y="426659"/>
                  </a:lnTo>
                  <a:lnTo>
                    <a:pt x="147385" y="448168"/>
                  </a:lnTo>
                  <a:lnTo>
                    <a:pt x="190388" y="461122"/>
                  </a:lnTo>
                  <a:lnTo>
                    <a:pt x="236283" y="465455"/>
                  </a:lnTo>
                  <a:lnTo>
                    <a:pt x="276739" y="461900"/>
                  </a:lnTo>
                  <a:lnTo>
                    <a:pt x="315456" y="451272"/>
                  </a:lnTo>
                  <a:lnTo>
                    <a:pt x="352299" y="433618"/>
                  </a:lnTo>
                  <a:lnTo>
                    <a:pt x="362048" y="426726"/>
                  </a:lnTo>
                  <a:lnTo>
                    <a:pt x="235715" y="426726"/>
                  </a:lnTo>
                  <a:lnTo>
                    <a:pt x="198583" y="422831"/>
                  </a:lnTo>
                  <a:lnTo>
                    <a:pt x="162052" y="410629"/>
                  </a:lnTo>
                  <a:lnTo>
                    <a:pt x="127727" y="391782"/>
                  </a:lnTo>
                  <a:lnTo>
                    <a:pt x="97688" y="367677"/>
                  </a:lnTo>
                  <a:lnTo>
                    <a:pt x="72691" y="338395"/>
                  </a:lnTo>
                  <a:lnTo>
                    <a:pt x="43981" y="272272"/>
                  </a:lnTo>
                  <a:lnTo>
                    <a:pt x="40373" y="235661"/>
                  </a:lnTo>
                  <a:lnTo>
                    <a:pt x="44010" y="197292"/>
                  </a:lnTo>
                  <a:lnTo>
                    <a:pt x="72900" y="128031"/>
                  </a:lnTo>
                  <a:lnTo>
                    <a:pt x="98018" y="97370"/>
                  </a:lnTo>
                  <a:lnTo>
                    <a:pt x="128160" y="71752"/>
                  </a:lnTo>
                  <a:lnTo>
                    <a:pt x="196825" y="42340"/>
                  </a:lnTo>
                  <a:lnTo>
                    <a:pt x="235089" y="38646"/>
                  </a:lnTo>
                  <a:lnTo>
                    <a:pt x="360998" y="38646"/>
                  </a:lnTo>
                  <a:lnTo>
                    <a:pt x="354039" y="33266"/>
                  </a:lnTo>
                  <a:lnTo>
                    <a:pt x="317766" y="14819"/>
                  </a:lnTo>
                  <a:lnTo>
                    <a:pt x="278655" y="3713"/>
                  </a:lnTo>
                  <a:lnTo>
                    <a:pt x="236842" y="0"/>
                  </a:lnTo>
                  <a:close/>
                </a:path>
                <a:path w="389889" h="465454">
                  <a:moveTo>
                    <a:pt x="389343" y="348475"/>
                  </a:moveTo>
                  <a:lnTo>
                    <a:pt x="350726" y="387448"/>
                  </a:lnTo>
                  <a:lnTo>
                    <a:pt x="313969" y="408305"/>
                  </a:lnTo>
                  <a:lnTo>
                    <a:pt x="273994" y="421991"/>
                  </a:lnTo>
                  <a:lnTo>
                    <a:pt x="235715" y="426726"/>
                  </a:lnTo>
                  <a:lnTo>
                    <a:pt x="362048" y="426726"/>
                  </a:lnTo>
                  <a:lnTo>
                    <a:pt x="387134" y="408990"/>
                  </a:lnTo>
                  <a:lnTo>
                    <a:pt x="389343" y="407149"/>
                  </a:lnTo>
                  <a:lnTo>
                    <a:pt x="389343" y="348475"/>
                  </a:lnTo>
                  <a:close/>
                </a:path>
                <a:path w="389889" h="465454">
                  <a:moveTo>
                    <a:pt x="360998" y="38646"/>
                  </a:moveTo>
                  <a:lnTo>
                    <a:pt x="235089" y="38646"/>
                  </a:lnTo>
                  <a:lnTo>
                    <a:pt x="254823" y="39821"/>
                  </a:lnTo>
                  <a:lnTo>
                    <a:pt x="274621" y="43340"/>
                  </a:lnTo>
                  <a:lnTo>
                    <a:pt x="314134" y="57378"/>
                  </a:lnTo>
                  <a:lnTo>
                    <a:pt x="349943" y="78946"/>
                  </a:lnTo>
                  <a:lnTo>
                    <a:pt x="378485" y="106057"/>
                  </a:lnTo>
                  <a:lnTo>
                    <a:pt x="389343" y="119164"/>
                  </a:lnTo>
                  <a:lnTo>
                    <a:pt x="389343" y="60845"/>
                  </a:lnTo>
                  <a:lnTo>
                    <a:pt x="387337" y="59004"/>
                  </a:lnTo>
                  <a:lnTo>
                    <a:pt x="360998" y="386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24" name="object 8"/>
            <p:cNvSpPr/>
            <p:nvPr/>
          </p:nvSpPr>
          <p:spPr>
            <a:xfrm>
              <a:off x="5414898" y="3511474"/>
              <a:ext cx="0" cy="454025"/>
            </a:xfrm>
            <a:custGeom>
              <a:avLst/>
              <a:gdLst/>
              <a:ahLst/>
              <a:cxnLst/>
              <a:rect l="l" t="t" r="r" b="b"/>
              <a:pathLst>
                <a:path h="454025">
                  <a:moveTo>
                    <a:pt x="0" y="0"/>
                  </a:moveTo>
                  <a:lnTo>
                    <a:pt x="0" y="453758"/>
                  </a:lnTo>
                </a:path>
              </a:pathLst>
            </a:custGeom>
            <a:ln w="403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5" name="object 9"/>
            <p:cNvSpPr/>
            <p:nvPr/>
          </p:nvSpPr>
          <p:spPr>
            <a:xfrm>
              <a:off x="6082360" y="3511182"/>
              <a:ext cx="368300" cy="454659"/>
            </a:xfrm>
            <a:custGeom>
              <a:avLst/>
              <a:gdLst/>
              <a:ahLst/>
              <a:cxnLst/>
              <a:rect l="l" t="t" r="r" b="b"/>
              <a:pathLst>
                <a:path w="368300" h="454660">
                  <a:moveTo>
                    <a:pt x="184238" y="0"/>
                  </a:moveTo>
                  <a:lnTo>
                    <a:pt x="0" y="454228"/>
                  </a:lnTo>
                  <a:lnTo>
                    <a:pt x="41986" y="454228"/>
                  </a:lnTo>
                  <a:lnTo>
                    <a:pt x="91198" y="333400"/>
                  </a:lnTo>
                  <a:lnTo>
                    <a:pt x="319086" y="333400"/>
                  </a:lnTo>
                  <a:lnTo>
                    <a:pt x="303450" y="294741"/>
                  </a:lnTo>
                  <a:lnTo>
                    <a:pt x="106756" y="294741"/>
                  </a:lnTo>
                  <a:lnTo>
                    <a:pt x="184213" y="104152"/>
                  </a:lnTo>
                  <a:lnTo>
                    <a:pt x="226364" y="104152"/>
                  </a:lnTo>
                  <a:lnTo>
                    <a:pt x="184238" y="0"/>
                  </a:lnTo>
                  <a:close/>
                </a:path>
                <a:path w="368300" h="454660">
                  <a:moveTo>
                    <a:pt x="319086" y="333400"/>
                  </a:moveTo>
                  <a:lnTo>
                    <a:pt x="276707" y="333400"/>
                  </a:lnTo>
                  <a:lnTo>
                    <a:pt x="325932" y="454228"/>
                  </a:lnTo>
                  <a:lnTo>
                    <a:pt x="367957" y="454228"/>
                  </a:lnTo>
                  <a:lnTo>
                    <a:pt x="319086" y="333400"/>
                  </a:lnTo>
                  <a:close/>
                </a:path>
                <a:path w="368300" h="454660">
                  <a:moveTo>
                    <a:pt x="226364" y="104152"/>
                  </a:moveTo>
                  <a:lnTo>
                    <a:pt x="184213" y="104152"/>
                  </a:lnTo>
                  <a:lnTo>
                    <a:pt x="261200" y="294741"/>
                  </a:lnTo>
                  <a:lnTo>
                    <a:pt x="303450" y="294741"/>
                  </a:lnTo>
                  <a:lnTo>
                    <a:pt x="226364" y="104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6" name="object 10"/>
            <p:cNvSpPr/>
            <p:nvPr/>
          </p:nvSpPr>
          <p:spPr>
            <a:xfrm>
              <a:off x="5713488" y="3511093"/>
              <a:ext cx="124460" cy="543560"/>
            </a:xfrm>
            <a:custGeom>
              <a:avLst/>
              <a:gdLst/>
              <a:ahLst/>
              <a:cxnLst/>
              <a:rect l="l" t="t" r="r" b="b"/>
              <a:pathLst>
                <a:path w="124460" h="543560">
                  <a:moveTo>
                    <a:pt x="124231" y="0"/>
                  </a:moveTo>
                  <a:lnTo>
                    <a:pt x="84366" y="0"/>
                  </a:lnTo>
                  <a:lnTo>
                    <a:pt x="84245" y="328180"/>
                  </a:lnTo>
                  <a:lnTo>
                    <a:pt x="84154" y="338607"/>
                  </a:lnTo>
                  <a:lnTo>
                    <a:pt x="83959" y="346227"/>
                  </a:lnTo>
                  <a:lnTo>
                    <a:pt x="83836" y="354045"/>
                  </a:lnTo>
                  <a:lnTo>
                    <a:pt x="83469" y="360567"/>
                  </a:lnTo>
                  <a:lnTo>
                    <a:pt x="72122" y="411040"/>
                  </a:lnTo>
                  <a:lnTo>
                    <a:pt x="31963" y="472593"/>
                  </a:lnTo>
                  <a:lnTo>
                    <a:pt x="0" y="497852"/>
                  </a:lnTo>
                  <a:lnTo>
                    <a:pt x="0" y="543369"/>
                  </a:lnTo>
                  <a:lnTo>
                    <a:pt x="48148" y="511926"/>
                  </a:lnTo>
                  <a:lnTo>
                    <a:pt x="80017" y="478122"/>
                  </a:lnTo>
                  <a:lnTo>
                    <a:pt x="103799" y="438540"/>
                  </a:lnTo>
                  <a:lnTo>
                    <a:pt x="118671" y="394550"/>
                  </a:lnTo>
                  <a:lnTo>
                    <a:pt x="123812" y="347522"/>
                  </a:lnTo>
                  <a:lnTo>
                    <a:pt x="124016" y="337022"/>
                  </a:lnTo>
                  <a:lnTo>
                    <a:pt x="124231" y="328180"/>
                  </a:lnTo>
                  <a:lnTo>
                    <a:pt x="1242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</p:spTree>
    <p:extLst>
      <p:ext uri="{BB962C8B-B14F-4D97-AF65-F5344CB8AC3E}">
        <p14:creationId xmlns:p14="http://schemas.microsoft.com/office/powerpoint/2010/main" val="115399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025" y="6274633"/>
            <a:ext cx="1484923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6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9" r:id="rId2"/>
    <p:sldLayoutId id="2147483693" r:id="rId3"/>
    <p:sldLayoutId id="2147483694" r:id="rId4"/>
    <p:sldLayoutId id="2147483698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263576" y="179294"/>
            <a:ext cx="11689365" cy="6499414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68"/>
                </a:moveTo>
                <a:lnTo>
                  <a:pt x="10692003" y="7560068"/>
                </a:lnTo>
                <a:lnTo>
                  <a:pt x="10692003" y="0"/>
                </a:lnTo>
                <a:lnTo>
                  <a:pt x="0" y="0"/>
                </a:lnTo>
                <a:lnTo>
                  <a:pt x="0" y="7560068"/>
                </a:lnTo>
                <a:close/>
              </a:path>
            </a:pathLst>
          </a:custGeom>
          <a:solidFill>
            <a:srgbClr val="E33E35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4347" y="6299573"/>
            <a:ext cx="1484923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4347" y="6299573"/>
            <a:ext cx="1484923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20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4347" y="6299573"/>
            <a:ext cx="1484923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4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/>
          <p:nvPr/>
        </p:nvCxnSpPr>
        <p:spPr>
          <a:xfrm>
            <a:off x="677646" y="567765"/>
            <a:ext cx="1090475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84348" y="6339541"/>
            <a:ext cx="1484923" cy="304800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0" name="Marcador de número de diapositiva 5"/>
          <p:cNvSpPr txBox="1">
            <a:spLocks/>
          </p:cNvSpPr>
          <p:nvPr/>
        </p:nvSpPr>
        <p:spPr>
          <a:xfrm>
            <a:off x="8737600" y="2447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rgbClr val="FF0000"/>
                </a:solidFill>
                <a:latin typeface="Century Gothic"/>
                <a:ea typeface="+mn-ea"/>
                <a:cs typeface="Century Gothic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0E94F98-13E0-C041-8DAF-A51271E924D2}" type="slidenum">
              <a:rPr lang="es-ES" sz="1200" smtClean="0"/>
              <a:pPr/>
              <a:t>‹Nº›</a:t>
            </a:fld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4265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8" r:id="rId2"/>
    <p:sldLayoutId id="2147483666" r:id="rId3"/>
    <p:sldLayoutId id="2147483670" r:id="rId4"/>
    <p:sldLayoutId id="2147483667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12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Marcador de título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4943920" cy="293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Título da apresentação</a:t>
            </a:r>
            <a:endParaRPr lang="es-ES" dirty="0"/>
          </a:p>
        </p:txBody>
      </p:sp>
      <p:sp>
        <p:nvSpPr>
          <p:cNvPr id="1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2746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0000"/>
                </a:solidFill>
                <a:latin typeface="Century Gothic"/>
                <a:cs typeface="Century Gothic"/>
              </a:defRPr>
            </a:lvl1pPr>
          </a:lstStyle>
          <a:p>
            <a:fld id="{30E94F98-13E0-C041-8DAF-A51271E924D2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7" name="Conector recto 16"/>
          <p:cNvCxnSpPr/>
          <p:nvPr/>
        </p:nvCxnSpPr>
        <p:spPr>
          <a:xfrm>
            <a:off x="677646" y="567765"/>
            <a:ext cx="1090475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agen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4348" y="6339541"/>
            <a:ext cx="1484923" cy="304800"/>
          </a:xfrm>
          <a:prstGeom prst="rect">
            <a:avLst/>
          </a:prstGeom>
        </p:spPr>
      </p:pic>
      <p:sp>
        <p:nvSpPr>
          <p:cNvPr id="20" name="Título 1"/>
          <p:cNvSpPr txBox="1">
            <a:spLocks/>
          </p:cNvSpPr>
          <p:nvPr/>
        </p:nvSpPr>
        <p:spPr>
          <a:xfrm>
            <a:off x="609600" y="1113399"/>
            <a:ext cx="4859790" cy="5227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2100" b="0" i="0" u="none" strike="noStrike" kern="1200" baseline="0" smtClean="0">
                <a:solidFill>
                  <a:srgbClr val="FF0000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>
              <a:lnSpc>
                <a:spcPct val="120000"/>
              </a:lnSpc>
            </a:pPr>
            <a:r>
              <a:rPr lang="es-ES" sz="1800" dirty="0"/>
              <a:t>Sedes</a:t>
            </a:r>
          </a:p>
        </p:txBody>
      </p:sp>
      <p:sp>
        <p:nvSpPr>
          <p:cNvPr id="21" name="Marcador de texto 11"/>
          <p:cNvSpPr txBox="1">
            <a:spLocks/>
          </p:cNvSpPr>
          <p:nvPr/>
        </p:nvSpPr>
        <p:spPr>
          <a:xfrm>
            <a:off x="609600" y="4691063"/>
            <a:ext cx="2461846" cy="14795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rgbClr val="FF0000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dirty="0"/>
              <a:t>Torre de Cristal, Pº de la Castellana, 259C</a:t>
            </a:r>
          </a:p>
          <a:p>
            <a:r>
              <a:rPr lang="es-ES_tradnl" sz="1000" dirty="0"/>
              <a:t>28046 Madrid, Espanha</a:t>
            </a:r>
          </a:p>
          <a:p>
            <a:r>
              <a:rPr lang="es-ES_tradnl" sz="1000" dirty="0"/>
              <a:t>T.: +34 917 816 160</a:t>
            </a:r>
            <a:endParaRPr lang="es-ES" sz="1000" dirty="0"/>
          </a:p>
        </p:txBody>
      </p:sp>
      <p:sp>
        <p:nvSpPr>
          <p:cNvPr id="22" name="Marcador de texto 11"/>
          <p:cNvSpPr txBox="1">
            <a:spLocks/>
          </p:cNvSpPr>
          <p:nvPr/>
        </p:nvSpPr>
        <p:spPr>
          <a:xfrm>
            <a:off x="3259015" y="4691063"/>
            <a:ext cx="2461846" cy="14795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rgbClr val="FF0000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000" dirty="0"/>
              <a:t>Av. Diagonal, 458, Planta 8ª</a:t>
            </a:r>
            <a:br>
              <a:rPr lang="es-ES_tradnl" sz="1000" dirty="0"/>
            </a:br>
            <a:r>
              <a:rPr lang="es-ES_tradnl" sz="1000" dirty="0"/>
              <a:t>08006 Barcelona, Espanha</a:t>
            </a:r>
            <a:br>
              <a:rPr lang="es-ES_tradnl" sz="1000" dirty="0"/>
            </a:br>
            <a:r>
              <a:rPr lang="es-ES_tradnl" sz="1000" dirty="0"/>
              <a:t>T.: + 34 933 808 255</a:t>
            </a:r>
            <a:endParaRPr lang="es-ES" sz="1000" dirty="0"/>
          </a:p>
        </p:txBody>
      </p:sp>
      <p:sp>
        <p:nvSpPr>
          <p:cNvPr id="23" name="Marcador de texto 11"/>
          <p:cNvSpPr txBox="1">
            <a:spLocks/>
          </p:cNvSpPr>
          <p:nvPr/>
        </p:nvSpPr>
        <p:spPr>
          <a:xfrm>
            <a:off x="6275754" y="4723467"/>
            <a:ext cx="2461846" cy="14795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rgbClr val="FF0000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Biscayne Boulevard, 1444.</a:t>
            </a:r>
          </a:p>
          <a:p>
            <a:r>
              <a:rPr lang="en-US" sz="1000" dirty="0"/>
              <a:t>Suite 205</a:t>
            </a:r>
          </a:p>
          <a:p>
            <a:r>
              <a:rPr lang="en-US" sz="1000" dirty="0"/>
              <a:t>Miami, FL 33132</a:t>
            </a:r>
          </a:p>
          <a:p>
            <a:r>
              <a:rPr lang="en-US" sz="1000" dirty="0"/>
              <a:t>T. +1 800 7903085</a:t>
            </a:r>
            <a:endParaRPr lang="es-ES" sz="1000" dirty="0"/>
          </a:p>
        </p:txBody>
      </p:sp>
      <p:sp>
        <p:nvSpPr>
          <p:cNvPr id="24" name="Marcador de texto 11"/>
          <p:cNvSpPr txBox="1">
            <a:spLocks/>
          </p:cNvSpPr>
          <p:nvPr/>
        </p:nvSpPr>
        <p:spPr>
          <a:xfrm>
            <a:off x="9120554" y="4738408"/>
            <a:ext cx="2461846" cy="14795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rgbClr val="FF0000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/>
              <a:t>La Concepción 191, Providencia,</a:t>
            </a:r>
            <a:br>
              <a:rPr lang="es-ES" sz="1000" dirty="0"/>
            </a:br>
            <a:r>
              <a:rPr lang="es-ES" sz="1000" dirty="0"/>
              <a:t>Santiago do Chile</a:t>
            </a:r>
            <a:br>
              <a:rPr lang="es-ES" sz="1000" dirty="0"/>
            </a:br>
            <a:r>
              <a:rPr lang="es-ES" sz="1000" dirty="0"/>
              <a:t>T.: +56 2 25738521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19" y="2374900"/>
            <a:ext cx="2563446" cy="21082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598" y="2374153"/>
            <a:ext cx="2563446" cy="21082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676" y="2374153"/>
            <a:ext cx="2563446" cy="2108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755" y="2374153"/>
            <a:ext cx="2547815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0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12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68"/>
                </a:moveTo>
                <a:lnTo>
                  <a:pt x="10692003" y="7560068"/>
                </a:lnTo>
                <a:lnTo>
                  <a:pt x="10692003" y="0"/>
                </a:lnTo>
                <a:lnTo>
                  <a:pt x="0" y="0"/>
                </a:lnTo>
                <a:lnTo>
                  <a:pt x="0" y="7560068"/>
                </a:lnTo>
                <a:close/>
              </a:path>
            </a:pathLst>
          </a:custGeom>
          <a:solidFill>
            <a:srgbClr val="E33E35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4344090" y="3670163"/>
            <a:ext cx="327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>
                <a:solidFill>
                  <a:schemeClr val="bg1"/>
                </a:solidFill>
                <a:latin typeface="Century Gothic"/>
                <a:cs typeface="Century Gothic"/>
              </a:rPr>
              <a:t>www.ecija.com</a:t>
            </a:r>
          </a:p>
        </p:txBody>
      </p:sp>
      <p:grpSp>
        <p:nvGrpSpPr>
          <p:cNvPr id="4" name="Agrupar 3"/>
          <p:cNvGrpSpPr/>
          <p:nvPr/>
        </p:nvGrpSpPr>
        <p:grpSpPr>
          <a:xfrm>
            <a:off x="5176314" y="5613834"/>
            <a:ext cx="1866727" cy="376956"/>
            <a:chOff x="4241634" y="3505632"/>
            <a:chExt cx="2209026" cy="549021"/>
          </a:xfrm>
        </p:grpSpPr>
        <p:sp>
          <p:nvSpPr>
            <p:cNvPr id="5" name="object 3"/>
            <p:cNvSpPr/>
            <p:nvPr/>
          </p:nvSpPr>
          <p:spPr>
            <a:xfrm>
              <a:off x="4241634" y="3945788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93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6" name="object 4"/>
            <p:cNvSpPr/>
            <p:nvPr/>
          </p:nvSpPr>
          <p:spPr>
            <a:xfrm>
              <a:off x="4261859" y="3736873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9229"/>
                  </a:lnTo>
                </a:path>
              </a:pathLst>
            </a:custGeom>
            <a:ln w="404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8" name="object 5"/>
            <p:cNvSpPr/>
            <p:nvPr/>
          </p:nvSpPr>
          <p:spPr>
            <a:xfrm>
              <a:off x="4241634" y="3717823"/>
              <a:ext cx="316230" cy="0"/>
            </a:xfrm>
            <a:custGeom>
              <a:avLst/>
              <a:gdLst/>
              <a:ahLst/>
              <a:cxnLst/>
              <a:rect l="l" t="t" r="r" b="b"/>
              <a:pathLst>
                <a:path w="316229">
                  <a:moveTo>
                    <a:pt x="0" y="0"/>
                  </a:moveTo>
                  <a:lnTo>
                    <a:pt x="31578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9" name="object 6"/>
            <p:cNvSpPr/>
            <p:nvPr/>
          </p:nvSpPr>
          <p:spPr>
            <a:xfrm>
              <a:off x="4241634" y="3530771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85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0" name="object 7"/>
            <p:cNvSpPr/>
            <p:nvPr/>
          </p:nvSpPr>
          <p:spPr>
            <a:xfrm>
              <a:off x="4759312" y="3505632"/>
              <a:ext cx="389890" cy="465455"/>
            </a:xfrm>
            <a:custGeom>
              <a:avLst/>
              <a:gdLst/>
              <a:ahLst/>
              <a:cxnLst/>
              <a:rect l="l" t="t" r="r" b="b"/>
              <a:pathLst>
                <a:path w="389889" h="465454">
                  <a:moveTo>
                    <a:pt x="236842" y="0"/>
                  </a:moveTo>
                  <a:lnTo>
                    <a:pt x="190195" y="4308"/>
                  </a:lnTo>
                  <a:lnTo>
                    <a:pt x="146758" y="17197"/>
                  </a:lnTo>
                  <a:lnTo>
                    <a:pt x="106629" y="38646"/>
                  </a:lnTo>
                  <a:lnTo>
                    <a:pt x="70065" y="68503"/>
                  </a:lnTo>
                  <a:lnTo>
                    <a:pt x="39508" y="104434"/>
                  </a:lnTo>
                  <a:lnTo>
                    <a:pt x="17602" y="143970"/>
                  </a:lnTo>
                  <a:lnTo>
                    <a:pt x="4411" y="186968"/>
                  </a:lnTo>
                  <a:lnTo>
                    <a:pt x="0" y="233286"/>
                  </a:lnTo>
                  <a:lnTo>
                    <a:pt x="4450" y="278837"/>
                  </a:lnTo>
                  <a:lnTo>
                    <a:pt x="17756" y="321344"/>
                  </a:lnTo>
                  <a:lnTo>
                    <a:pt x="39846" y="360666"/>
                  </a:lnTo>
                  <a:lnTo>
                    <a:pt x="70650" y="396659"/>
                  </a:lnTo>
                  <a:lnTo>
                    <a:pt x="107422" y="426659"/>
                  </a:lnTo>
                  <a:lnTo>
                    <a:pt x="147385" y="448168"/>
                  </a:lnTo>
                  <a:lnTo>
                    <a:pt x="190388" y="461122"/>
                  </a:lnTo>
                  <a:lnTo>
                    <a:pt x="236283" y="465455"/>
                  </a:lnTo>
                  <a:lnTo>
                    <a:pt x="276739" y="461900"/>
                  </a:lnTo>
                  <a:lnTo>
                    <a:pt x="315456" y="451272"/>
                  </a:lnTo>
                  <a:lnTo>
                    <a:pt x="352299" y="433618"/>
                  </a:lnTo>
                  <a:lnTo>
                    <a:pt x="362048" y="426726"/>
                  </a:lnTo>
                  <a:lnTo>
                    <a:pt x="235715" y="426726"/>
                  </a:lnTo>
                  <a:lnTo>
                    <a:pt x="198583" y="422831"/>
                  </a:lnTo>
                  <a:lnTo>
                    <a:pt x="162052" y="410629"/>
                  </a:lnTo>
                  <a:lnTo>
                    <a:pt x="127727" y="391782"/>
                  </a:lnTo>
                  <a:lnTo>
                    <a:pt x="97688" y="367677"/>
                  </a:lnTo>
                  <a:lnTo>
                    <a:pt x="72691" y="338395"/>
                  </a:lnTo>
                  <a:lnTo>
                    <a:pt x="43981" y="272272"/>
                  </a:lnTo>
                  <a:lnTo>
                    <a:pt x="40373" y="235661"/>
                  </a:lnTo>
                  <a:lnTo>
                    <a:pt x="44010" y="197292"/>
                  </a:lnTo>
                  <a:lnTo>
                    <a:pt x="72900" y="128031"/>
                  </a:lnTo>
                  <a:lnTo>
                    <a:pt x="98018" y="97370"/>
                  </a:lnTo>
                  <a:lnTo>
                    <a:pt x="128160" y="71752"/>
                  </a:lnTo>
                  <a:lnTo>
                    <a:pt x="196825" y="42340"/>
                  </a:lnTo>
                  <a:lnTo>
                    <a:pt x="235089" y="38646"/>
                  </a:lnTo>
                  <a:lnTo>
                    <a:pt x="360998" y="38646"/>
                  </a:lnTo>
                  <a:lnTo>
                    <a:pt x="354039" y="33266"/>
                  </a:lnTo>
                  <a:lnTo>
                    <a:pt x="317766" y="14819"/>
                  </a:lnTo>
                  <a:lnTo>
                    <a:pt x="278655" y="3713"/>
                  </a:lnTo>
                  <a:lnTo>
                    <a:pt x="236842" y="0"/>
                  </a:lnTo>
                  <a:close/>
                </a:path>
                <a:path w="389889" h="465454">
                  <a:moveTo>
                    <a:pt x="389343" y="348475"/>
                  </a:moveTo>
                  <a:lnTo>
                    <a:pt x="350726" y="387448"/>
                  </a:lnTo>
                  <a:lnTo>
                    <a:pt x="313969" y="408305"/>
                  </a:lnTo>
                  <a:lnTo>
                    <a:pt x="273994" y="421991"/>
                  </a:lnTo>
                  <a:lnTo>
                    <a:pt x="235715" y="426726"/>
                  </a:lnTo>
                  <a:lnTo>
                    <a:pt x="362048" y="426726"/>
                  </a:lnTo>
                  <a:lnTo>
                    <a:pt x="387134" y="408990"/>
                  </a:lnTo>
                  <a:lnTo>
                    <a:pt x="389343" y="407149"/>
                  </a:lnTo>
                  <a:lnTo>
                    <a:pt x="389343" y="348475"/>
                  </a:lnTo>
                  <a:close/>
                </a:path>
                <a:path w="389889" h="465454">
                  <a:moveTo>
                    <a:pt x="360998" y="38646"/>
                  </a:moveTo>
                  <a:lnTo>
                    <a:pt x="235089" y="38646"/>
                  </a:lnTo>
                  <a:lnTo>
                    <a:pt x="254823" y="39821"/>
                  </a:lnTo>
                  <a:lnTo>
                    <a:pt x="274621" y="43340"/>
                  </a:lnTo>
                  <a:lnTo>
                    <a:pt x="314134" y="57378"/>
                  </a:lnTo>
                  <a:lnTo>
                    <a:pt x="349943" y="78946"/>
                  </a:lnTo>
                  <a:lnTo>
                    <a:pt x="378485" y="106057"/>
                  </a:lnTo>
                  <a:lnTo>
                    <a:pt x="389343" y="119164"/>
                  </a:lnTo>
                  <a:lnTo>
                    <a:pt x="389343" y="60845"/>
                  </a:lnTo>
                  <a:lnTo>
                    <a:pt x="387337" y="59004"/>
                  </a:lnTo>
                  <a:lnTo>
                    <a:pt x="360998" y="386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1" name="object 8"/>
            <p:cNvSpPr/>
            <p:nvPr/>
          </p:nvSpPr>
          <p:spPr>
            <a:xfrm>
              <a:off x="5414898" y="3511474"/>
              <a:ext cx="0" cy="454025"/>
            </a:xfrm>
            <a:custGeom>
              <a:avLst/>
              <a:gdLst/>
              <a:ahLst/>
              <a:cxnLst/>
              <a:rect l="l" t="t" r="r" b="b"/>
              <a:pathLst>
                <a:path h="454025">
                  <a:moveTo>
                    <a:pt x="0" y="0"/>
                  </a:moveTo>
                  <a:lnTo>
                    <a:pt x="0" y="453758"/>
                  </a:lnTo>
                </a:path>
              </a:pathLst>
            </a:custGeom>
            <a:ln w="403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2" name="object 9"/>
            <p:cNvSpPr/>
            <p:nvPr/>
          </p:nvSpPr>
          <p:spPr>
            <a:xfrm>
              <a:off x="6082360" y="3511182"/>
              <a:ext cx="368300" cy="454659"/>
            </a:xfrm>
            <a:custGeom>
              <a:avLst/>
              <a:gdLst/>
              <a:ahLst/>
              <a:cxnLst/>
              <a:rect l="l" t="t" r="r" b="b"/>
              <a:pathLst>
                <a:path w="368300" h="454660">
                  <a:moveTo>
                    <a:pt x="184238" y="0"/>
                  </a:moveTo>
                  <a:lnTo>
                    <a:pt x="0" y="454228"/>
                  </a:lnTo>
                  <a:lnTo>
                    <a:pt x="41986" y="454228"/>
                  </a:lnTo>
                  <a:lnTo>
                    <a:pt x="91198" y="333400"/>
                  </a:lnTo>
                  <a:lnTo>
                    <a:pt x="319086" y="333400"/>
                  </a:lnTo>
                  <a:lnTo>
                    <a:pt x="303450" y="294741"/>
                  </a:lnTo>
                  <a:lnTo>
                    <a:pt x="106756" y="294741"/>
                  </a:lnTo>
                  <a:lnTo>
                    <a:pt x="184213" y="104152"/>
                  </a:lnTo>
                  <a:lnTo>
                    <a:pt x="226364" y="104152"/>
                  </a:lnTo>
                  <a:lnTo>
                    <a:pt x="184238" y="0"/>
                  </a:lnTo>
                  <a:close/>
                </a:path>
                <a:path w="368300" h="454660">
                  <a:moveTo>
                    <a:pt x="319086" y="333400"/>
                  </a:moveTo>
                  <a:lnTo>
                    <a:pt x="276707" y="333400"/>
                  </a:lnTo>
                  <a:lnTo>
                    <a:pt x="325932" y="454228"/>
                  </a:lnTo>
                  <a:lnTo>
                    <a:pt x="367957" y="454228"/>
                  </a:lnTo>
                  <a:lnTo>
                    <a:pt x="319086" y="333400"/>
                  </a:lnTo>
                  <a:close/>
                </a:path>
                <a:path w="368300" h="454660">
                  <a:moveTo>
                    <a:pt x="226364" y="104152"/>
                  </a:moveTo>
                  <a:lnTo>
                    <a:pt x="184213" y="104152"/>
                  </a:lnTo>
                  <a:lnTo>
                    <a:pt x="261200" y="294741"/>
                  </a:lnTo>
                  <a:lnTo>
                    <a:pt x="303450" y="294741"/>
                  </a:lnTo>
                  <a:lnTo>
                    <a:pt x="226364" y="104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13" name="object 10"/>
            <p:cNvSpPr/>
            <p:nvPr/>
          </p:nvSpPr>
          <p:spPr>
            <a:xfrm>
              <a:off x="5713488" y="3511093"/>
              <a:ext cx="124460" cy="543560"/>
            </a:xfrm>
            <a:custGeom>
              <a:avLst/>
              <a:gdLst/>
              <a:ahLst/>
              <a:cxnLst/>
              <a:rect l="l" t="t" r="r" b="b"/>
              <a:pathLst>
                <a:path w="124460" h="543560">
                  <a:moveTo>
                    <a:pt x="124231" y="0"/>
                  </a:moveTo>
                  <a:lnTo>
                    <a:pt x="84366" y="0"/>
                  </a:lnTo>
                  <a:lnTo>
                    <a:pt x="84245" y="328180"/>
                  </a:lnTo>
                  <a:lnTo>
                    <a:pt x="84154" y="338607"/>
                  </a:lnTo>
                  <a:lnTo>
                    <a:pt x="83959" y="346227"/>
                  </a:lnTo>
                  <a:lnTo>
                    <a:pt x="83836" y="354045"/>
                  </a:lnTo>
                  <a:lnTo>
                    <a:pt x="83469" y="360567"/>
                  </a:lnTo>
                  <a:lnTo>
                    <a:pt x="72122" y="411040"/>
                  </a:lnTo>
                  <a:lnTo>
                    <a:pt x="31963" y="472593"/>
                  </a:lnTo>
                  <a:lnTo>
                    <a:pt x="0" y="497852"/>
                  </a:lnTo>
                  <a:lnTo>
                    <a:pt x="0" y="543369"/>
                  </a:lnTo>
                  <a:lnTo>
                    <a:pt x="48148" y="511926"/>
                  </a:lnTo>
                  <a:lnTo>
                    <a:pt x="80017" y="478122"/>
                  </a:lnTo>
                  <a:lnTo>
                    <a:pt x="103799" y="438540"/>
                  </a:lnTo>
                  <a:lnTo>
                    <a:pt x="118671" y="394550"/>
                  </a:lnTo>
                  <a:lnTo>
                    <a:pt x="123812" y="347522"/>
                  </a:lnTo>
                  <a:lnTo>
                    <a:pt x="124016" y="337022"/>
                  </a:lnTo>
                  <a:lnTo>
                    <a:pt x="124231" y="328180"/>
                  </a:lnTo>
                  <a:lnTo>
                    <a:pt x="1242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</p:grpSp>
      <p:sp>
        <p:nvSpPr>
          <p:cNvPr id="3" name="CuadroTexto 2"/>
          <p:cNvSpPr txBox="1"/>
          <p:nvPr/>
        </p:nvSpPr>
        <p:spPr>
          <a:xfrm>
            <a:off x="3279646" y="6237354"/>
            <a:ext cx="54021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0" i="0" u="none" strike="noStrike" kern="1200" baseline="0" dirty="0">
                <a:solidFill>
                  <a:schemeClr val="bg1"/>
                </a:solidFill>
                <a:latin typeface="Arial"/>
                <a:ea typeface="+mn-ea"/>
                <a:cs typeface="Arial"/>
              </a:rPr>
              <a:t>Madri | Barcelona | Santiago do Chile | Miami</a:t>
            </a:r>
            <a:endParaRPr lang="es-E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308" y="3276600"/>
            <a:ext cx="1703754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1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68"/>
                </a:moveTo>
                <a:lnTo>
                  <a:pt x="10692003" y="7560068"/>
                </a:lnTo>
                <a:lnTo>
                  <a:pt x="10692003" y="0"/>
                </a:lnTo>
                <a:lnTo>
                  <a:pt x="0" y="0"/>
                </a:lnTo>
                <a:lnTo>
                  <a:pt x="0" y="7560068"/>
                </a:lnTo>
                <a:close/>
              </a:path>
            </a:pathLst>
          </a:custGeom>
          <a:solidFill>
            <a:srgbClr val="E33E35"/>
          </a:solidFill>
        </p:spPr>
        <p:txBody>
          <a:bodyPr wrap="square" lIns="0" tIns="0" rIns="0" bIns="0" rtlCol="0"/>
          <a:lstStyle/>
          <a:p>
            <a:endParaRPr sz="1800" dirty="0">
              <a:solidFill>
                <a:prstClr val="black"/>
              </a:solidFill>
            </a:endParaRP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4344090" y="3670163"/>
            <a:ext cx="3273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800" dirty="0" err="1">
                <a:solidFill>
                  <a:prstClr val="white"/>
                </a:solidFill>
                <a:latin typeface="Century Gothic"/>
                <a:cs typeface="Century Gothic"/>
              </a:rPr>
              <a:t>www.ecija.com</a:t>
            </a:r>
            <a:endParaRPr lang="es-ES" sz="1800" dirty="0">
              <a:solidFill>
                <a:prstClr val="white"/>
              </a:solidFill>
              <a:latin typeface="Century Gothic"/>
              <a:cs typeface="Century Gothic"/>
            </a:endParaRPr>
          </a:p>
        </p:txBody>
      </p:sp>
      <p:grpSp>
        <p:nvGrpSpPr>
          <p:cNvPr id="4" name="Agrupar 3"/>
          <p:cNvGrpSpPr/>
          <p:nvPr userDrawn="1"/>
        </p:nvGrpSpPr>
        <p:grpSpPr>
          <a:xfrm>
            <a:off x="5176314" y="5613834"/>
            <a:ext cx="1866727" cy="376956"/>
            <a:chOff x="4241634" y="3505632"/>
            <a:chExt cx="2209026" cy="549021"/>
          </a:xfrm>
        </p:grpSpPr>
        <p:sp>
          <p:nvSpPr>
            <p:cNvPr id="5" name="object 3"/>
            <p:cNvSpPr/>
            <p:nvPr/>
          </p:nvSpPr>
          <p:spPr>
            <a:xfrm>
              <a:off x="4241634" y="3945788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937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  <p:sp>
          <p:nvSpPr>
            <p:cNvPr id="6" name="object 4"/>
            <p:cNvSpPr/>
            <p:nvPr/>
          </p:nvSpPr>
          <p:spPr>
            <a:xfrm>
              <a:off x="4261859" y="3736873"/>
              <a:ext cx="0" cy="189230"/>
            </a:xfrm>
            <a:custGeom>
              <a:avLst/>
              <a:gdLst/>
              <a:ahLst/>
              <a:cxnLst/>
              <a:rect l="l" t="t" r="r" b="b"/>
              <a:pathLst>
                <a:path h="189229">
                  <a:moveTo>
                    <a:pt x="0" y="0"/>
                  </a:moveTo>
                  <a:lnTo>
                    <a:pt x="0" y="189229"/>
                  </a:lnTo>
                </a:path>
              </a:pathLst>
            </a:custGeom>
            <a:ln w="404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  <p:sp>
          <p:nvSpPr>
            <p:cNvPr id="8" name="object 5"/>
            <p:cNvSpPr/>
            <p:nvPr/>
          </p:nvSpPr>
          <p:spPr>
            <a:xfrm>
              <a:off x="4241634" y="3717823"/>
              <a:ext cx="316230" cy="0"/>
            </a:xfrm>
            <a:custGeom>
              <a:avLst/>
              <a:gdLst/>
              <a:ahLst/>
              <a:cxnLst/>
              <a:rect l="l" t="t" r="r" b="b"/>
              <a:pathLst>
                <a:path w="316229">
                  <a:moveTo>
                    <a:pt x="0" y="0"/>
                  </a:moveTo>
                  <a:lnTo>
                    <a:pt x="315785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  <p:sp>
          <p:nvSpPr>
            <p:cNvPr id="9" name="object 6"/>
            <p:cNvSpPr/>
            <p:nvPr/>
          </p:nvSpPr>
          <p:spPr>
            <a:xfrm>
              <a:off x="4241634" y="3530771"/>
              <a:ext cx="320675" cy="0"/>
            </a:xfrm>
            <a:custGeom>
              <a:avLst/>
              <a:gdLst/>
              <a:ahLst/>
              <a:cxnLst/>
              <a:rect l="l" t="t" r="r" b="b"/>
              <a:pathLst>
                <a:path w="320675">
                  <a:moveTo>
                    <a:pt x="0" y="0"/>
                  </a:moveTo>
                  <a:lnTo>
                    <a:pt x="320586" y="0"/>
                  </a:lnTo>
                </a:path>
              </a:pathLst>
            </a:custGeom>
            <a:ln w="385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  <p:sp>
          <p:nvSpPr>
            <p:cNvPr id="10" name="object 7"/>
            <p:cNvSpPr/>
            <p:nvPr/>
          </p:nvSpPr>
          <p:spPr>
            <a:xfrm>
              <a:off x="4759312" y="3505632"/>
              <a:ext cx="389890" cy="465455"/>
            </a:xfrm>
            <a:custGeom>
              <a:avLst/>
              <a:gdLst/>
              <a:ahLst/>
              <a:cxnLst/>
              <a:rect l="l" t="t" r="r" b="b"/>
              <a:pathLst>
                <a:path w="389889" h="465454">
                  <a:moveTo>
                    <a:pt x="236842" y="0"/>
                  </a:moveTo>
                  <a:lnTo>
                    <a:pt x="190195" y="4308"/>
                  </a:lnTo>
                  <a:lnTo>
                    <a:pt x="146758" y="17197"/>
                  </a:lnTo>
                  <a:lnTo>
                    <a:pt x="106629" y="38646"/>
                  </a:lnTo>
                  <a:lnTo>
                    <a:pt x="70065" y="68503"/>
                  </a:lnTo>
                  <a:lnTo>
                    <a:pt x="39508" y="104434"/>
                  </a:lnTo>
                  <a:lnTo>
                    <a:pt x="17602" y="143970"/>
                  </a:lnTo>
                  <a:lnTo>
                    <a:pt x="4411" y="186968"/>
                  </a:lnTo>
                  <a:lnTo>
                    <a:pt x="0" y="233286"/>
                  </a:lnTo>
                  <a:lnTo>
                    <a:pt x="4450" y="278837"/>
                  </a:lnTo>
                  <a:lnTo>
                    <a:pt x="17756" y="321344"/>
                  </a:lnTo>
                  <a:lnTo>
                    <a:pt x="39846" y="360666"/>
                  </a:lnTo>
                  <a:lnTo>
                    <a:pt x="70650" y="396659"/>
                  </a:lnTo>
                  <a:lnTo>
                    <a:pt x="107422" y="426659"/>
                  </a:lnTo>
                  <a:lnTo>
                    <a:pt x="147385" y="448168"/>
                  </a:lnTo>
                  <a:lnTo>
                    <a:pt x="190388" y="461122"/>
                  </a:lnTo>
                  <a:lnTo>
                    <a:pt x="236283" y="465455"/>
                  </a:lnTo>
                  <a:lnTo>
                    <a:pt x="276739" y="461900"/>
                  </a:lnTo>
                  <a:lnTo>
                    <a:pt x="315456" y="451272"/>
                  </a:lnTo>
                  <a:lnTo>
                    <a:pt x="352299" y="433618"/>
                  </a:lnTo>
                  <a:lnTo>
                    <a:pt x="362048" y="426726"/>
                  </a:lnTo>
                  <a:lnTo>
                    <a:pt x="235715" y="426726"/>
                  </a:lnTo>
                  <a:lnTo>
                    <a:pt x="198583" y="422831"/>
                  </a:lnTo>
                  <a:lnTo>
                    <a:pt x="162052" y="410629"/>
                  </a:lnTo>
                  <a:lnTo>
                    <a:pt x="127727" y="391782"/>
                  </a:lnTo>
                  <a:lnTo>
                    <a:pt x="97688" y="367677"/>
                  </a:lnTo>
                  <a:lnTo>
                    <a:pt x="72691" y="338395"/>
                  </a:lnTo>
                  <a:lnTo>
                    <a:pt x="43981" y="272272"/>
                  </a:lnTo>
                  <a:lnTo>
                    <a:pt x="40373" y="235661"/>
                  </a:lnTo>
                  <a:lnTo>
                    <a:pt x="44010" y="197292"/>
                  </a:lnTo>
                  <a:lnTo>
                    <a:pt x="72900" y="128031"/>
                  </a:lnTo>
                  <a:lnTo>
                    <a:pt x="98018" y="97370"/>
                  </a:lnTo>
                  <a:lnTo>
                    <a:pt x="128160" y="71752"/>
                  </a:lnTo>
                  <a:lnTo>
                    <a:pt x="196825" y="42340"/>
                  </a:lnTo>
                  <a:lnTo>
                    <a:pt x="235089" y="38646"/>
                  </a:lnTo>
                  <a:lnTo>
                    <a:pt x="360998" y="38646"/>
                  </a:lnTo>
                  <a:lnTo>
                    <a:pt x="354039" y="33266"/>
                  </a:lnTo>
                  <a:lnTo>
                    <a:pt x="317766" y="14819"/>
                  </a:lnTo>
                  <a:lnTo>
                    <a:pt x="278655" y="3713"/>
                  </a:lnTo>
                  <a:lnTo>
                    <a:pt x="236842" y="0"/>
                  </a:lnTo>
                  <a:close/>
                </a:path>
                <a:path w="389889" h="465454">
                  <a:moveTo>
                    <a:pt x="389343" y="348475"/>
                  </a:moveTo>
                  <a:lnTo>
                    <a:pt x="350726" y="387448"/>
                  </a:lnTo>
                  <a:lnTo>
                    <a:pt x="313969" y="408305"/>
                  </a:lnTo>
                  <a:lnTo>
                    <a:pt x="273994" y="421991"/>
                  </a:lnTo>
                  <a:lnTo>
                    <a:pt x="235715" y="426726"/>
                  </a:lnTo>
                  <a:lnTo>
                    <a:pt x="362048" y="426726"/>
                  </a:lnTo>
                  <a:lnTo>
                    <a:pt x="387134" y="408990"/>
                  </a:lnTo>
                  <a:lnTo>
                    <a:pt x="389343" y="407149"/>
                  </a:lnTo>
                  <a:lnTo>
                    <a:pt x="389343" y="348475"/>
                  </a:lnTo>
                  <a:close/>
                </a:path>
                <a:path w="389889" h="465454">
                  <a:moveTo>
                    <a:pt x="360998" y="38646"/>
                  </a:moveTo>
                  <a:lnTo>
                    <a:pt x="235089" y="38646"/>
                  </a:lnTo>
                  <a:lnTo>
                    <a:pt x="254823" y="39821"/>
                  </a:lnTo>
                  <a:lnTo>
                    <a:pt x="274621" y="43340"/>
                  </a:lnTo>
                  <a:lnTo>
                    <a:pt x="314134" y="57378"/>
                  </a:lnTo>
                  <a:lnTo>
                    <a:pt x="349943" y="78946"/>
                  </a:lnTo>
                  <a:lnTo>
                    <a:pt x="378485" y="106057"/>
                  </a:lnTo>
                  <a:lnTo>
                    <a:pt x="389343" y="119164"/>
                  </a:lnTo>
                  <a:lnTo>
                    <a:pt x="389343" y="60845"/>
                  </a:lnTo>
                  <a:lnTo>
                    <a:pt x="387337" y="59004"/>
                  </a:lnTo>
                  <a:lnTo>
                    <a:pt x="360998" y="386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bject 8"/>
            <p:cNvSpPr/>
            <p:nvPr/>
          </p:nvSpPr>
          <p:spPr>
            <a:xfrm>
              <a:off x="5414898" y="3511474"/>
              <a:ext cx="0" cy="454025"/>
            </a:xfrm>
            <a:custGeom>
              <a:avLst/>
              <a:gdLst/>
              <a:ahLst/>
              <a:cxnLst/>
              <a:rect l="l" t="t" r="r" b="b"/>
              <a:pathLst>
                <a:path h="454025">
                  <a:moveTo>
                    <a:pt x="0" y="0"/>
                  </a:moveTo>
                  <a:lnTo>
                    <a:pt x="0" y="453758"/>
                  </a:lnTo>
                </a:path>
              </a:pathLst>
            </a:custGeom>
            <a:ln w="4036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  <p:sp>
          <p:nvSpPr>
            <p:cNvPr id="12" name="object 9"/>
            <p:cNvSpPr/>
            <p:nvPr/>
          </p:nvSpPr>
          <p:spPr>
            <a:xfrm>
              <a:off x="6082360" y="3511182"/>
              <a:ext cx="368300" cy="454659"/>
            </a:xfrm>
            <a:custGeom>
              <a:avLst/>
              <a:gdLst/>
              <a:ahLst/>
              <a:cxnLst/>
              <a:rect l="l" t="t" r="r" b="b"/>
              <a:pathLst>
                <a:path w="368300" h="454660">
                  <a:moveTo>
                    <a:pt x="184238" y="0"/>
                  </a:moveTo>
                  <a:lnTo>
                    <a:pt x="0" y="454228"/>
                  </a:lnTo>
                  <a:lnTo>
                    <a:pt x="41986" y="454228"/>
                  </a:lnTo>
                  <a:lnTo>
                    <a:pt x="91198" y="333400"/>
                  </a:lnTo>
                  <a:lnTo>
                    <a:pt x="319086" y="333400"/>
                  </a:lnTo>
                  <a:lnTo>
                    <a:pt x="303450" y="294741"/>
                  </a:lnTo>
                  <a:lnTo>
                    <a:pt x="106756" y="294741"/>
                  </a:lnTo>
                  <a:lnTo>
                    <a:pt x="184213" y="104152"/>
                  </a:lnTo>
                  <a:lnTo>
                    <a:pt x="226364" y="104152"/>
                  </a:lnTo>
                  <a:lnTo>
                    <a:pt x="184238" y="0"/>
                  </a:lnTo>
                  <a:close/>
                </a:path>
                <a:path w="368300" h="454660">
                  <a:moveTo>
                    <a:pt x="319086" y="333400"/>
                  </a:moveTo>
                  <a:lnTo>
                    <a:pt x="276707" y="333400"/>
                  </a:lnTo>
                  <a:lnTo>
                    <a:pt x="325932" y="454228"/>
                  </a:lnTo>
                  <a:lnTo>
                    <a:pt x="367957" y="454228"/>
                  </a:lnTo>
                  <a:lnTo>
                    <a:pt x="319086" y="333400"/>
                  </a:lnTo>
                  <a:close/>
                </a:path>
                <a:path w="368300" h="454660">
                  <a:moveTo>
                    <a:pt x="226364" y="104152"/>
                  </a:moveTo>
                  <a:lnTo>
                    <a:pt x="184213" y="104152"/>
                  </a:lnTo>
                  <a:lnTo>
                    <a:pt x="261200" y="294741"/>
                  </a:lnTo>
                  <a:lnTo>
                    <a:pt x="303450" y="294741"/>
                  </a:lnTo>
                  <a:lnTo>
                    <a:pt x="226364" y="10415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  <p:sp>
          <p:nvSpPr>
            <p:cNvPr id="13" name="object 10"/>
            <p:cNvSpPr/>
            <p:nvPr/>
          </p:nvSpPr>
          <p:spPr>
            <a:xfrm>
              <a:off x="5713488" y="3511093"/>
              <a:ext cx="124460" cy="543560"/>
            </a:xfrm>
            <a:custGeom>
              <a:avLst/>
              <a:gdLst/>
              <a:ahLst/>
              <a:cxnLst/>
              <a:rect l="l" t="t" r="r" b="b"/>
              <a:pathLst>
                <a:path w="124460" h="543560">
                  <a:moveTo>
                    <a:pt x="124231" y="0"/>
                  </a:moveTo>
                  <a:lnTo>
                    <a:pt x="84366" y="0"/>
                  </a:lnTo>
                  <a:lnTo>
                    <a:pt x="84245" y="328180"/>
                  </a:lnTo>
                  <a:lnTo>
                    <a:pt x="84154" y="338607"/>
                  </a:lnTo>
                  <a:lnTo>
                    <a:pt x="83959" y="346227"/>
                  </a:lnTo>
                  <a:lnTo>
                    <a:pt x="83836" y="354045"/>
                  </a:lnTo>
                  <a:lnTo>
                    <a:pt x="83469" y="360567"/>
                  </a:lnTo>
                  <a:lnTo>
                    <a:pt x="72122" y="411040"/>
                  </a:lnTo>
                  <a:lnTo>
                    <a:pt x="31963" y="472593"/>
                  </a:lnTo>
                  <a:lnTo>
                    <a:pt x="0" y="497852"/>
                  </a:lnTo>
                  <a:lnTo>
                    <a:pt x="0" y="543369"/>
                  </a:lnTo>
                  <a:lnTo>
                    <a:pt x="48148" y="511926"/>
                  </a:lnTo>
                  <a:lnTo>
                    <a:pt x="80017" y="478122"/>
                  </a:lnTo>
                  <a:lnTo>
                    <a:pt x="103799" y="438540"/>
                  </a:lnTo>
                  <a:lnTo>
                    <a:pt x="118671" y="394550"/>
                  </a:lnTo>
                  <a:lnTo>
                    <a:pt x="123812" y="347522"/>
                  </a:lnTo>
                  <a:lnTo>
                    <a:pt x="124016" y="337022"/>
                  </a:lnTo>
                  <a:lnTo>
                    <a:pt x="124231" y="328180"/>
                  </a:lnTo>
                  <a:lnTo>
                    <a:pt x="12423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800">
                <a:solidFill>
                  <a:prstClr val="black"/>
                </a:solidFill>
              </a:endParaRPr>
            </a:p>
          </p:txBody>
        </p:sp>
      </p:grpSp>
      <p:sp>
        <p:nvSpPr>
          <p:cNvPr id="3" name="CuadroTexto 2"/>
          <p:cNvSpPr txBox="1"/>
          <p:nvPr userDrawn="1"/>
        </p:nvSpPr>
        <p:spPr>
          <a:xfrm>
            <a:off x="969136" y="6187478"/>
            <a:ext cx="103972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prstClr val="white"/>
                </a:solidFill>
                <a:latin typeface="Arial"/>
                <a:cs typeface="Arial"/>
              </a:rPr>
              <a:t>España | Portugal | EEUU | Chile | Panamá | Costa Rica | Honduras | Nicaragua | República Dominicana | Guatemala | El Salvador</a:t>
            </a:r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6308" y="3276600"/>
            <a:ext cx="1703754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21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tif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502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97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Transferencias internacionales de datos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6 Marcador de posición de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7" b="3847"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127814" y="2424111"/>
            <a:ext cx="82353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dirty="0">
                <a:solidFill>
                  <a:prstClr val="white"/>
                </a:solidFill>
                <a:latin typeface="Century Gothic"/>
                <a:ea typeface="+mj-ea"/>
              </a:rPr>
              <a:t>INTELIGENCIA ARTIFICIAL</a:t>
            </a:r>
          </a:p>
          <a:p>
            <a:pPr algn="ctr"/>
            <a:r>
              <a:rPr lang="es-CL" sz="3600" b="1" dirty="0">
                <a:solidFill>
                  <a:prstClr val="white"/>
                </a:solidFill>
                <a:latin typeface="Century Gothic"/>
                <a:ea typeface="+mj-ea"/>
              </a:rPr>
              <a:t>VISIÓN GLOBAL DESDE EL PUNTO DE VISTA LEGAL </a:t>
            </a:r>
          </a:p>
          <a:p>
            <a:pPr algn="ctr"/>
            <a:endParaRPr lang="es-E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2F3B7C-AB46-7049-B6F7-1BD94D5E9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9807" y="6086474"/>
            <a:ext cx="2336800" cy="609600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3A7A99F4-544A-45D5-ACAF-A3A086D634AD}"/>
              </a:ext>
            </a:extLst>
          </p:cNvPr>
          <p:cNvGrpSpPr/>
          <p:nvPr/>
        </p:nvGrpSpPr>
        <p:grpSpPr>
          <a:xfrm>
            <a:off x="4319507" y="4790474"/>
            <a:ext cx="3852000" cy="1296000"/>
            <a:chOff x="1030599" y="3313552"/>
            <a:chExt cx="7364328" cy="2352319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570CC3F6-295D-42E1-B6DB-C762B11B0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0599" y="3313553"/>
              <a:ext cx="3541402" cy="2352318"/>
            </a:xfrm>
            <a:prstGeom prst="rect">
              <a:avLst/>
            </a:prstGeom>
            <a:ln w="3175">
              <a:solidFill>
                <a:schemeClr val="accent1"/>
              </a:solidFill>
            </a:ln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27E7973E-34D3-4052-9AD4-DD2B26223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2000" y="3313552"/>
              <a:ext cx="3822927" cy="2352317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3700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51332" y="1298713"/>
            <a:ext cx="10684539" cy="4916557"/>
          </a:xfrm>
        </p:spPr>
        <p:txBody>
          <a:bodyPr/>
          <a:lstStyle/>
          <a:p>
            <a:pPr marL="285750" indent="-285750" algn="l">
              <a:buFont typeface="Wingdings" pitchFamily="2" charset="2"/>
              <a:buChar char="v"/>
            </a:pP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" sz="2800" dirty="0">
                <a:solidFill>
                  <a:srgbClr val="E63E30"/>
                </a:solidFill>
              </a:rPr>
            </a:br>
            <a:br>
              <a:rPr lang="es-ES" sz="2800" dirty="0">
                <a:solidFill>
                  <a:srgbClr val="E63E30"/>
                </a:solidFill>
              </a:rPr>
            </a:b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 nivel internacional, la IA se encuentra en los procesos previos a su regulación</a:t>
            </a: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Previo a la norma, es necesario el conocimiento de la materia por todos los agentes, la formación. La ley debe ser la culminación de todo el proceso.</a:t>
            </a: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 IA tienen ventajas (sociales, económicas, ambientales) y riesgos (seguridad, datos)</a:t>
            </a: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Su fin debe ser generar un ecosistema de confianza en los ciudadanos para que conozcan y puedan adoptar soluciones basadas en esta tecnología como en las empresas para incentivar a desarrollarlas</a:t>
            </a: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b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s-ES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Las empresas deben estar atentos y conocer los cambios regulatorios para adaptarse a las nuevas obligaciones. </a:t>
            </a:r>
            <a:br>
              <a:rPr lang="es-ES" sz="1800" dirty="0">
                <a:solidFill>
                  <a:srgbClr val="FF0000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" sz="1800" dirty="0">
                <a:solidFill>
                  <a:srgbClr val="FF0000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_tradnl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ES_tradnl" sz="1800" dirty="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br>
              <a:rPr lang="es-CL" sz="40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es-CL" sz="28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51332" y="547266"/>
            <a:ext cx="6934200" cy="461682"/>
          </a:xfrm>
        </p:spPr>
        <p:txBody>
          <a:bodyPr/>
          <a:lstStyle/>
          <a:p>
            <a:pPr algn="l"/>
            <a:r>
              <a:rPr lang="pt-BR" sz="2800" dirty="0">
                <a:solidFill>
                  <a:srgbClr val="E63E30"/>
                </a:solidFill>
                <a:ea typeface="+mj-ea"/>
              </a:rPr>
              <a:t>INTRODUCCIÓN</a:t>
            </a:r>
          </a:p>
        </p:txBody>
      </p:sp>
      <p:pic>
        <p:nvPicPr>
          <p:cNvPr id="12" name="Gráfico 11" descr="América en globo terráqueo">
            <a:extLst>
              <a:ext uri="{FF2B5EF4-FFF2-40B4-BE49-F238E27FC236}">
                <a16:creationId xmlns:a16="http://schemas.microsoft.com/office/drawing/2014/main" id="{2599D81A-5EC1-C34C-8FA3-0AA199DD3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009" y="1722144"/>
            <a:ext cx="914400" cy="914400"/>
          </a:xfrm>
          <a:prstGeom prst="rect">
            <a:avLst/>
          </a:prstGeom>
        </p:spPr>
      </p:pic>
      <p:pic>
        <p:nvPicPr>
          <p:cNvPr id="14" name="Gráfico 13" descr="Policía">
            <a:extLst>
              <a:ext uri="{FF2B5EF4-FFF2-40B4-BE49-F238E27FC236}">
                <a16:creationId xmlns:a16="http://schemas.microsoft.com/office/drawing/2014/main" id="{CF5B88DF-2440-6D4B-ADF9-4AA0104C18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9009" y="4221457"/>
            <a:ext cx="914400" cy="914400"/>
          </a:xfrm>
          <a:prstGeom prst="rect">
            <a:avLst/>
          </a:prstGeom>
        </p:spPr>
      </p:pic>
      <p:pic>
        <p:nvPicPr>
          <p:cNvPr id="16" name="Gráfico 15" descr="Martillo de juez">
            <a:extLst>
              <a:ext uri="{FF2B5EF4-FFF2-40B4-BE49-F238E27FC236}">
                <a16:creationId xmlns:a16="http://schemas.microsoft.com/office/drawing/2014/main" id="{5AD4659F-C809-0C45-92BA-CB46829EEEC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724" y="284259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35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3" name="9 Marcador de posición de imagen" descr="bg-mercadeo-digital_0.png">
            <a:extLst>
              <a:ext uri="{FF2B5EF4-FFF2-40B4-BE49-F238E27FC236}">
                <a16:creationId xmlns:a16="http://schemas.microsoft.com/office/drawing/2014/main" id="{B514FDF8-C6EB-DE40-8221-E2EF19EBAB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"/>
          <a:stretch>
            <a:fillRect/>
          </a:stretch>
        </p:blipFill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4" name="Título 2">
            <a:extLst>
              <a:ext uri="{FF2B5EF4-FFF2-40B4-BE49-F238E27FC236}">
                <a16:creationId xmlns:a16="http://schemas.microsoft.com/office/drawing/2014/main" id="{661FF71A-5A00-7B4D-8928-08A25D8C3057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752600" y="2257426"/>
            <a:ext cx="84201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pt-BR" altLang="es-ES" sz="3200" b="1" dirty="0">
                <a:solidFill>
                  <a:schemeClr val="tx1"/>
                </a:solidFill>
                <a:latin typeface="Century Gothic" panose="020B0502020202020204" pitchFamily="34" charset="0"/>
                <a:cs typeface="Century Gothic" panose="020B0502020202020204" pitchFamily="34" charset="0"/>
              </a:rPr>
              <a:t>INICIATIVAS Y PROYECTOS DE REGULACIÓN A NIVEL INTERNACIONAL</a:t>
            </a:r>
            <a:endParaRPr lang="es-ES" altLang="es-ES" sz="3200" b="1" dirty="0">
              <a:solidFill>
                <a:schemeClr val="tx1"/>
              </a:solidFill>
              <a:latin typeface="Century Gothic" panose="020B0502020202020204" pitchFamily="34" charset="0"/>
              <a:cs typeface="Century Gothic" panose="020B0502020202020204" pitchFamily="34" charset="0"/>
            </a:endParaRP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C86C5A3A-799C-1D4B-A238-3E1EAD04F97A}"/>
              </a:ext>
            </a:extLst>
          </p:cNvPr>
          <p:cNvSpPr txBox="1">
            <a:spLocks/>
          </p:cNvSpPr>
          <p:nvPr/>
        </p:nvSpPr>
        <p:spPr>
          <a:xfrm>
            <a:off x="3513139" y="6099176"/>
            <a:ext cx="5634037" cy="334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371475" eaLnBrk="1" hangingPunct="1">
              <a:buNone/>
              <a:defRPr/>
            </a:pPr>
            <a:endParaRPr lang="es-ES" sz="1463" dirty="0">
              <a:solidFill>
                <a:srgbClr val="FFFFFF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02390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36">
            <a:extLst>
              <a:ext uri="{FF2B5EF4-FFF2-40B4-BE49-F238E27FC236}">
                <a16:creationId xmlns:a16="http://schemas.microsoft.com/office/drawing/2014/main" id="{B8C15ABB-D420-4BE2-B2B5-54A7EFF3CC6A}"/>
              </a:ext>
            </a:extLst>
          </p:cNvPr>
          <p:cNvSpPr/>
          <p:nvPr/>
        </p:nvSpPr>
        <p:spPr>
          <a:xfrm>
            <a:off x="3880225" y="3601148"/>
            <a:ext cx="4338917" cy="104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44A81AAF-B005-4EE9-A401-E5886635CA9E}"/>
              </a:ext>
            </a:extLst>
          </p:cNvPr>
          <p:cNvSpPr/>
          <p:nvPr/>
        </p:nvSpPr>
        <p:spPr>
          <a:xfrm rot="10800000">
            <a:off x="3293050" y="3210535"/>
            <a:ext cx="924159" cy="9371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7C0D1B-30F9-4282-9403-C06EB01415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599" y="239060"/>
            <a:ext cx="11091863" cy="415571"/>
          </a:xfrm>
        </p:spPr>
        <p:txBody>
          <a:bodyPr/>
          <a:lstStyle/>
          <a:p>
            <a:r>
              <a:rPr lang="es-ES" sz="2800" dirty="0">
                <a:solidFill>
                  <a:srgbClr val="E63E30"/>
                </a:solidFill>
                <a:ea typeface="+mj-ea"/>
              </a:rPr>
              <a:t>A NIVEL GLOBAL</a:t>
            </a:r>
          </a:p>
          <a:p>
            <a:endParaRPr lang="es-ES" dirty="0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6DBB5BD6-985A-4E63-A50D-B6D2F43A2439}"/>
              </a:ext>
            </a:extLst>
          </p:cNvPr>
          <p:cNvGrpSpPr/>
          <p:nvPr/>
        </p:nvGrpSpPr>
        <p:grpSpPr>
          <a:xfrm>
            <a:off x="3028440" y="765689"/>
            <a:ext cx="1453378" cy="2287903"/>
            <a:chOff x="1885440" y="765688"/>
            <a:chExt cx="1453378" cy="2287903"/>
          </a:xfrm>
        </p:grpSpPr>
        <p:sp>
          <p:nvSpPr>
            <p:cNvPr id="7" name="Triángulo isósceles 6">
              <a:extLst>
                <a:ext uri="{FF2B5EF4-FFF2-40B4-BE49-F238E27FC236}">
                  <a16:creationId xmlns:a16="http://schemas.microsoft.com/office/drawing/2014/main" id="{7111B69F-FC93-43DA-9AD7-954D151871DC}"/>
                </a:ext>
              </a:extLst>
            </p:cNvPr>
            <p:cNvSpPr/>
            <p:nvPr/>
          </p:nvSpPr>
          <p:spPr>
            <a:xfrm rot="10800000">
              <a:off x="2341212" y="2692866"/>
              <a:ext cx="486562" cy="360725"/>
            </a:xfrm>
            <a:prstGeom prst="triangle">
              <a:avLst/>
            </a:prstGeom>
            <a:solidFill>
              <a:srgbClr val="EB655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AB67D951-7F66-48F9-B5C3-AE9ADA8F37F6}"/>
                </a:ext>
              </a:extLst>
            </p:cNvPr>
            <p:cNvSpPr/>
            <p:nvPr/>
          </p:nvSpPr>
          <p:spPr>
            <a:xfrm>
              <a:off x="1885440" y="1224793"/>
              <a:ext cx="1453378" cy="1535185"/>
            </a:xfrm>
            <a:prstGeom prst="roundRect">
              <a:avLst/>
            </a:prstGeom>
            <a:solidFill>
              <a:srgbClr val="EB655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E3CE1994-AE8E-4476-B1CA-E3D339447EED}"/>
                </a:ext>
              </a:extLst>
            </p:cNvPr>
            <p:cNvSpPr/>
            <p:nvPr/>
          </p:nvSpPr>
          <p:spPr>
            <a:xfrm>
              <a:off x="2122412" y="765688"/>
              <a:ext cx="924159" cy="937150"/>
            </a:xfrm>
            <a:prstGeom prst="ellipse">
              <a:avLst/>
            </a:prstGeom>
            <a:solidFill>
              <a:srgbClr val="EB65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DDAD4BD4-2AAC-44D7-A202-88C29EBD98D2}"/>
                </a:ext>
              </a:extLst>
            </p:cNvPr>
            <p:cNvSpPr/>
            <p:nvPr/>
          </p:nvSpPr>
          <p:spPr>
            <a:xfrm>
              <a:off x="2274813" y="918299"/>
              <a:ext cx="633946" cy="6428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B0E034E2-42CF-40CA-A2C5-59408EED58C2}"/>
                </a:ext>
              </a:extLst>
            </p:cNvPr>
            <p:cNvSpPr txBox="1"/>
            <p:nvPr/>
          </p:nvSpPr>
          <p:spPr>
            <a:xfrm>
              <a:off x="2295354" y="913165"/>
              <a:ext cx="6339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>
                  <a:solidFill>
                    <a:srgbClr val="EB6559"/>
                  </a:solidFill>
                  <a:latin typeface="Arial Narrow" panose="020B0606020202030204" pitchFamily="34" charset="0"/>
                </a:rPr>
                <a:t>01</a:t>
              </a:r>
              <a:endParaRPr lang="es-ES" sz="3600" b="1" dirty="0">
                <a:solidFill>
                  <a:srgbClr val="EB6559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0" name="Triángulo isósceles 19">
            <a:extLst>
              <a:ext uri="{FF2B5EF4-FFF2-40B4-BE49-F238E27FC236}">
                <a16:creationId xmlns:a16="http://schemas.microsoft.com/office/drawing/2014/main" id="{967E8891-F018-4636-B082-7E460ABBA189}"/>
              </a:ext>
            </a:extLst>
          </p:cNvPr>
          <p:cNvSpPr/>
          <p:nvPr/>
        </p:nvSpPr>
        <p:spPr>
          <a:xfrm rot="10800000">
            <a:off x="5693545" y="2692867"/>
            <a:ext cx="486562" cy="360725"/>
          </a:xfrm>
          <a:prstGeom prst="triangle">
            <a:avLst/>
          </a:prstGeom>
          <a:solidFill>
            <a:srgbClr val="A4A9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F1C526E-B104-4CDE-99A2-9B0889C42D68}"/>
              </a:ext>
            </a:extLst>
          </p:cNvPr>
          <p:cNvSpPr/>
          <p:nvPr/>
        </p:nvSpPr>
        <p:spPr>
          <a:xfrm>
            <a:off x="5237773" y="1224794"/>
            <a:ext cx="1453378" cy="1535185"/>
          </a:xfrm>
          <a:prstGeom prst="roundRect">
            <a:avLst/>
          </a:prstGeom>
          <a:solidFill>
            <a:srgbClr val="A4A9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B6AEB7A3-0B67-446A-82CB-658855CED56B}"/>
              </a:ext>
            </a:extLst>
          </p:cNvPr>
          <p:cNvSpPr/>
          <p:nvPr/>
        </p:nvSpPr>
        <p:spPr>
          <a:xfrm>
            <a:off x="5474746" y="765688"/>
            <a:ext cx="924159" cy="937150"/>
          </a:xfrm>
          <a:prstGeom prst="ellipse">
            <a:avLst/>
          </a:prstGeom>
          <a:solidFill>
            <a:srgbClr val="A4A9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92DCE7E5-2038-43FB-B120-D23C28DF9626}"/>
              </a:ext>
            </a:extLst>
          </p:cNvPr>
          <p:cNvSpPr/>
          <p:nvPr/>
        </p:nvSpPr>
        <p:spPr>
          <a:xfrm>
            <a:off x="5627146" y="918300"/>
            <a:ext cx="633946" cy="64285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38B8E05-04EB-4B39-90A1-F5AA644694C2}"/>
              </a:ext>
            </a:extLst>
          </p:cNvPr>
          <p:cNvSpPr txBox="1"/>
          <p:nvPr/>
        </p:nvSpPr>
        <p:spPr>
          <a:xfrm>
            <a:off x="5617312" y="897383"/>
            <a:ext cx="633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A4A9AD"/>
                </a:solidFill>
                <a:latin typeface="Arial Narrow" panose="020B0606020202030204" pitchFamily="34" charset="0"/>
              </a:rPr>
              <a:t>03</a:t>
            </a:r>
            <a:endParaRPr lang="es-ES" sz="3600" b="1" dirty="0">
              <a:solidFill>
                <a:srgbClr val="A4A9AD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riángulo isósceles 25">
            <a:extLst>
              <a:ext uri="{FF2B5EF4-FFF2-40B4-BE49-F238E27FC236}">
                <a16:creationId xmlns:a16="http://schemas.microsoft.com/office/drawing/2014/main" id="{79FA6873-47CB-49A6-9F6D-898A61A7C37E}"/>
              </a:ext>
            </a:extLst>
          </p:cNvPr>
          <p:cNvSpPr/>
          <p:nvPr/>
        </p:nvSpPr>
        <p:spPr>
          <a:xfrm rot="10800000">
            <a:off x="7902878" y="2692868"/>
            <a:ext cx="486562" cy="360725"/>
          </a:xfrm>
          <a:prstGeom prst="triangle">
            <a:avLst/>
          </a:prstGeom>
          <a:solidFill>
            <a:srgbClr val="435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4F3B2CED-980A-44BD-8BE2-AF5F54347576}"/>
              </a:ext>
            </a:extLst>
          </p:cNvPr>
          <p:cNvSpPr/>
          <p:nvPr/>
        </p:nvSpPr>
        <p:spPr>
          <a:xfrm>
            <a:off x="7447106" y="1224795"/>
            <a:ext cx="1453378" cy="1535185"/>
          </a:xfrm>
          <a:prstGeom prst="roundRect">
            <a:avLst/>
          </a:prstGeom>
          <a:solidFill>
            <a:srgbClr val="435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F2E69195-0BE6-47C0-95D7-341B6900F2A0}"/>
              </a:ext>
            </a:extLst>
          </p:cNvPr>
          <p:cNvSpPr/>
          <p:nvPr/>
        </p:nvSpPr>
        <p:spPr>
          <a:xfrm>
            <a:off x="7684079" y="765689"/>
            <a:ext cx="924159" cy="937150"/>
          </a:xfrm>
          <a:prstGeom prst="ellipse">
            <a:avLst/>
          </a:prstGeom>
          <a:solidFill>
            <a:srgbClr val="435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AA3A1F64-65B3-4AD4-A1B8-3858BEB18DD4}"/>
              </a:ext>
            </a:extLst>
          </p:cNvPr>
          <p:cNvSpPr/>
          <p:nvPr/>
        </p:nvSpPr>
        <p:spPr>
          <a:xfrm>
            <a:off x="7836479" y="918301"/>
            <a:ext cx="633946" cy="64285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0B70D9B-1743-4B2A-80D6-7951429A9591}"/>
              </a:ext>
            </a:extLst>
          </p:cNvPr>
          <p:cNvSpPr txBox="1"/>
          <p:nvPr/>
        </p:nvSpPr>
        <p:spPr>
          <a:xfrm>
            <a:off x="7857021" y="913167"/>
            <a:ext cx="633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EB6559"/>
                </a:solidFill>
                <a:latin typeface="Arial Narrow" panose="020B0606020202030204" pitchFamily="34" charset="0"/>
              </a:rPr>
              <a:t>05</a:t>
            </a:r>
            <a:endParaRPr lang="es-ES" sz="3600" b="1" dirty="0">
              <a:solidFill>
                <a:srgbClr val="EB6559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riángulo isósceles 31">
            <a:extLst>
              <a:ext uri="{FF2B5EF4-FFF2-40B4-BE49-F238E27FC236}">
                <a16:creationId xmlns:a16="http://schemas.microsoft.com/office/drawing/2014/main" id="{8FA7A638-494A-4399-BA93-9CF7BEC15F59}"/>
              </a:ext>
            </a:extLst>
          </p:cNvPr>
          <p:cNvSpPr/>
          <p:nvPr/>
        </p:nvSpPr>
        <p:spPr>
          <a:xfrm>
            <a:off x="4634372" y="4248047"/>
            <a:ext cx="486562" cy="360725"/>
          </a:xfrm>
          <a:prstGeom prst="triangle">
            <a:avLst/>
          </a:prstGeom>
          <a:solidFill>
            <a:srgbClr val="435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B56504FA-29BB-402C-AFE9-214CBCA31C40}"/>
              </a:ext>
            </a:extLst>
          </p:cNvPr>
          <p:cNvSpPr/>
          <p:nvPr/>
        </p:nvSpPr>
        <p:spPr>
          <a:xfrm rot="10800000">
            <a:off x="4123328" y="4541660"/>
            <a:ext cx="1453378" cy="1535185"/>
          </a:xfrm>
          <a:prstGeom prst="roundRect">
            <a:avLst/>
          </a:prstGeom>
          <a:solidFill>
            <a:srgbClr val="4353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70330D37-A9F0-4043-A35F-949EC23FCB85}"/>
              </a:ext>
            </a:extLst>
          </p:cNvPr>
          <p:cNvSpPr/>
          <p:nvPr/>
        </p:nvSpPr>
        <p:spPr>
          <a:xfrm rot="10800000">
            <a:off x="4415576" y="5598799"/>
            <a:ext cx="924159" cy="937150"/>
          </a:xfrm>
          <a:prstGeom prst="ellipse">
            <a:avLst/>
          </a:prstGeom>
          <a:solidFill>
            <a:srgbClr val="435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D53C9A3F-9D96-4E1E-B82D-5CEBCF8245C8}"/>
              </a:ext>
            </a:extLst>
          </p:cNvPr>
          <p:cNvSpPr/>
          <p:nvPr/>
        </p:nvSpPr>
        <p:spPr>
          <a:xfrm rot="10800000">
            <a:off x="4553387" y="5740482"/>
            <a:ext cx="633946" cy="64285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7124A45-4663-468E-A072-1BE76EB84817}"/>
              </a:ext>
            </a:extLst>
          </p:cNvPr>
          <p:cNvSpPr txBox="1"/>
          <p:nvPr/>
        </p:nvSpPr>
        <p:spPr>
          <a:xfrm>
            <a:off x="4532848" y="5742142"/>
            <a:ext cx="633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dirty="0">
                <a:solidFill>
                  <a:srgbClr val="435363"/>
                </a:solidFill>
                <a:latin typeface="Arial Narrow" panose="020B0606020202030204" pitchFamily="34" charset="0"/>
              </a:rPr>
              <a:t>02</a:t>
            </a:r>
            <a:endParaRPr lang="es-ES" sz="3600" b="1" dirty="0">
              <a:solidFill>
                <a:srgbClr val="435363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95D710D6-33E6-46DD-A50E-D1020763112E}"/>
              </a:ext>
            </a:extLst>
          </p:cNvPr>
          <p:cNvGrpSpPr/>
          <p:nvPr/>
        </p:nvGrpSpPr>
        <p:grpSpPr>
          <a:xfrm>
            <a:off x="6344379" y="4252970"/>
            <a:ext cx="1453378" cy="2287903"/>
            <a:chOff x="2980328" y="4248046"/>
            <a:chExt cx="1453378" cy="2287903"/>
          </a:xfrm>
        </p:grpSpPr>
        <p:sp>
          <p:nvSpPr>
            <p:cNvPr id="39" name="Triángulo isósceles 38">
              <a:extLst>
                <a:ext uri="{FF2B5EF4-FFF2-40B4-BE49-F238E27FC236}">
                  <a16:creationId xmlns:a16="http://schemas.microsoft.com/office/drawing/2014/main" id="{90E22CBE-591A-4AF1-A02E-63467D32C2E0}"/>
                </a:ext>
              </a:extLst>
            </p:cNvPr>
            <p:cNvSpPr/>
            <p:nvPr/>
          </p:nvSpPr>
          <p:spPr>
            <a:xfrm>
              <a:off x="3491372" y="4248046"/>
              <a:ext cx="486562" cy="360725"/>
            </a:xfrm>
            <a:prstGeom prst="triangle">
              <a:avLst/>
            </a:prstGeom>
            <a:solidFill>
              <a:srgbClr val="EB655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0" name="Rectángulo: esquinas redondeadas 39">
              <a:extLst>
                <a:ext uri="{FF2B5EF4-FFF2-40B4-BE49-F238E27FC236}">
                  <a16:creationId xmlns:a16="http://schemas.microsoft.com/office/drawing/2014/main" id="{2E986686-AF37-4C6E-9AAC-AEEFA15088D6}"/>
                </a:ext>
              </a:extLst>
            </p:cNvPr>
            <p:cNvSpPr/>
            <p:nvPr/>
          </p:nvSpPr>
          <p:spPr>
            <a:xfrm rot="10800000">
              <a:off x="2980328" y="4541659"/>
              <a:ext cx="1453378" cy="1535185"/>
            </a:xfrm>
            <a:prstGeom prst="roundRect">
              <a:avLst/>
            </a:prstGeom>
            <a:solidFill>
              <a:srgbClr val="EB655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Elipse 40">
              <a:extLst>
                <a:ext uri="{FF2B5EF4-FFF2-40B4-BE49-F238E27FC236}">
                  <a16:creationId xmlns:a16="http://schemas.microsoft.com/office/drawing/2014/main" id="{35078EEB-EFD9-4311-AE46-05415FC1D03F}"/>
                </a:ext>
              </a:extLst>
            </p:cNvPr>
            <p:cNvSpPr/>
            <p:nvPr/>
          </p:nvSpPr>
          <p:spPr>
            <a:xfrm rot="10800000">
              <a:off x="3272575" y="5598799"/>
              <a:ext cx="924159" cy="937150"/>
            </a:xfrm>
            <a:prstGeom prst="ellipse">
              <a:avLst/>
            </a:prstGeom>
            <a:solidFill>
              <a:srgbClr val="EB65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2" name="Elipse 41">
              <a:extLst>
                <a:ext uri="{FF2B5EF4-FFF2-40B4-BE49-F238E27FC236}">
                  <a16:creationId xmlns:a16="http://schemas.microsoft.com/office/drawing/2014/main" id="{D55952AC-858B-4C7A-AAED-D6CDAA967E00}"/>
                </a:ext>
              </a:extLst>
            </p:cNvPr>
            <p:cNvSpPr/>
            <p:nvPr/>
          </p:nvSpPr>
          <p:spPr>
            <a:xfrm rot="10800000">
              <a:off x="3410387" y="5740481"/>
              <a:ext cx="633946" cy="6428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3" name="CuadroTexto 42">
              <a:extLst>
                <a:ext uri="{FF2B5EF4-FFF2-40B4-BE49-F238E27FC236}">
                  <a16:creationId xmlns:a16="http://schemas.microsoft.com/office/drawing/2014/main" id="{CCCEA704-1BBA-44BA-AF1D-5EC4474DA57B}"/>
                </a:ext>
              </a:extLst>
            </p:cNvPr>
            <p:cNvSpPr txBox="1"/>
            <p:nvPr/>
          </p:nvSpPr>
          <p:spPr>
            <a:xfrm>
              <a:off x="3389847" y="5742141"/>
              <a:ext cx="63394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3600" b="1" dirty="0">
                  <a:solidFill>
                    <a:srgbClr val="EB6559"/>
                  </a:solidFill>
                  <a:latin typeface="Arial Narrow" panose="020B0606020202030204" pitchFamily="34" charset="0"/>
                </a:rPr>
                <a:t>04</a:t>
              </a:r>
              <a:endParaRPr lang="es-ES" sz="3600" b="1" dirty="0">
                <a:solidFill>
                  <a:srgbClr val="EB6559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45" name="Elipse 44">
            <a:extLst>
              <a:ext uri="{FF2B5EF4-FFF2-40B4-BE49-F238E27FC236}">
                <a16:creationId xmlns:a16="http://schemas.microsoft.com/office/drawing/2014/main" id="{6D6409A4-A225-4932-B5C9-AC835BC870E6}"/>
              </a:ext>
            </a:extLst>
          </p:cNvPr>
          <p:cNvSpPr/>
          <p:nvPr/>
        </p:nvSpPr>
        <p:spPr>
          <a:xfrm rot="10800000">
            <a:off x="4403036" y="3210535"/>
            <a:ext cx="924159" cy="9371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FD8AF5A7-09A8-43E8-8FC8-7EFF8574746E}"/>
              </a:ext>
            </a:extLst>
          </p:cNvPr>
          <p:cNvSpPr/>
          <p:nvPr/>
        </p:nvSpPr>
        <p:spPr>
          <a:xfrm rot="10800000">
            <a:off x="5513022" y="3210535"/>
            <a:ext cx="924159" cy="9371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404457D9-06E0-4BC3-A4B4-6B61D829AD38}"/>
              </a:ext>
            </a:extLst>
          </p:cNvPr>
          <p:cNvSpPr/>
          <p:nvPr/>
        </p:nvSpPr>
        <p:spPr>
          <a:xfrm rot="10800000">
            <a:off x="6623008" y="3210536"/>
            <a:ext cx="924159" cy="9371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329632EA-C1BE-41CF-A12C-399DCA1FAF67}"/>
              </a:ext>
            </a:extLst>
          </p:cNvPr>
          <p:cNvSpPr/>
          <p:nvPr/>
        </p:nvSpPr>
        <p:spPr>
          <a:xfrm rot="10800000">
            <a:off x="7732994" y="3210535"/>
            <a:ext cx="924159" cy="93715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Arrow: Chevron 79">
            <a:extLst>
              <a:ext uri="{FF2B5EF4-FFF2-40B4-BE49-F238E27FC236}">
                <a16:creationId xmlns:a16="http://schemas.microsoft.com/office/drawing/2014/main" id="{1A359CD4-5B60-47EF-9E58-10A69A68EF5F}"/>
              </a:ext>
            </a:extLst>
          </p:cNvPr>
          <p:cNvSpPr/>
          <p:nvPr/>
        </p:nvSpPr>
        <p:spPr>
          <a:xfrm>
            <a:off x="3629484" y="3386092"/>
            <a:ext cx="331788" cy="534376"/>
          </a:xfrm>
          <a:prstGeom prst="chevron">
            <a:avLst>
              <a:gd name="adj" fmla="val 55347"/>
            </a:avLst>
          </a:prstGeom>
          <a:solidFill>
            <a:srgbClr val="E95245"/>
          </a:solidFill>
          <a:ln>
            <a:solidFill>
              <a:srgbClr val="EB65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Arrow: Chevron 79">
            <a:extLst>
              <a:ext uri="{FF2B5EF4-FFF2-40B4-BE49-F238E27FC236}">
                <a16:creationId xmlns:a16="http://schemas.microsoft.com/office/drawing/2014/main" id="{38642496-6277-41F3-8A4D-FBB5241EC206}"/>
              </a:ext>
            </a:extLst>
          </p:cNvPr>
          <p:cNvSpPr/>
          <p:nvPr/>
        </p:nvSpPr>
        <p:spPr>
          <a:xfrm>
            <a:off x="4730593" y="3386092"/>
            <a:ext cx="331788" cy="534376"/>
          </a:xfrm>
          <a:prstGeom prst="chevron">
            <a:avLst>
              <a:gd name="adj" fmla="val 55347"/>
            </a:avLst>
          </a:prstGeom>
          <a:solidFill>
            <a:srgbClr val="435363"/>
          </a:solidFill>
          <a:ln>
            <a:solidFill>
              <a:srgbClr val="435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Arrow: Chevron 79">
            <a:extLst>
              <a:ext uri="{FF2B5EF4-FFF2-40B4-BE49-F238E27FC236}">
                <a16:creationId xmlns:a16="http://schemas.microsoft.com/office/drawing/2014/main" id="{5987F0AC-113E-4040-854F-0D59AB1E7702}"/>
              </a:ext>
            </a:extLst>
          </p:cNvPr>
          <p:cNvSpPr/>
          <p:nvPr/>
        </p:nvSpPr>
        <p:spPr>
          <a:xfrm>
            <a:off x="5834072" y="3386092"/>
            <a:ext cx="331788" cy="534376"/>
          </a:xfrm>
          <a:prstGeom prst="chevron">
            <a:avLst>
              <a:gd name="adj" fmla="val 55347"/>
            </a:avLst>
          </a:prstGeom>
          <a:solidFill>
            <a:srgbClr val="A4A9AD"/>
          </a:solidFill>
          <a:ln>
            <a:solidFill>
              <a:srgbClr val="A4A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Arrow: Chevron 79">
            <a:extLst>
              <a:ext uri="{FF2B5EF4-FFF2-40B4-BE49-F238E27FC236}">
                <a16:creationId xmlns:a16="http://schemas.microsoft.com/office/drawing/2014/main" id="{A2C0E7B9-B26B-42AA-8236-C03252CF15C5}"/>
              </a:ext>
            </a:extLst>
          </p:cNvPr>
          <p:cNvSpPr/>
          <p:nvPr/>
        </p:nvSpPr>
        <p:spPr>
          <a:xfrm>
            <a:off x="6935181" y="3386092"/>
            <a:ext cx="331788" cy="534376"/>
          </a:xfrm>
          <a:prstGeom prst="chevron">
            <a:avLst>
              <a:gd name="adj" fmla="val 55347"/>
            </a:avLst>
          </a:prstGeom>
          <a:solidFill>
            <a:srgbClr val="EB6559"/>
          </a:solidFill>
          <a:ln>
            <a:solidFill>
              <a:srgbClr val="EB65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Arrow: Chevron 79">
            <a:extLst>
              <a:ext uri="{FF2B5EF4-FFF2-40B4-BE49-F238E27FC236}">
                <a16:creationId xmlns:a16="http://schemas.microsoft.com/office/drawing/2014/main" id="{C1481A1D-9F3B-4CB4-9D54-4F48804C6670}"/>
              </a:ext>
            </a:extLst>
          </p:cNvPr>
          <p:cNvSpPr/>
          <p:nvPr/>
        </p:nvSpPr>
        <p:spPr>
          <a:xfrm>
            <a:off x="8036632" y="3383996"/>
            <a:ext cx="331788" cy="534376"/>
          </a:xfrm>
          <a:prstGeom prst="chevron">
            <a:avLst>
              <a:gd name="adj" fmla="val 55347"/>
            </a:avLst>
          </a:prstGeom>
          <a:solidFill>
            <a:srgbClr val="435363"/>
          </a:solidFill>
          <a:ln>
            <a:solidFill>
              <a:srgbClr val="4353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87238C4-60E8-435B-8BF6-DB6E24E59A36}"/>
              </a:ext>
            </a:extLst>
          </p:cNvPr>
          <p:cNvSpPr txBox="1"/>
          <p:nvPr/>
        </p:nvSpPr>
        <p:spPr>
          <a:xfrm>
            <a:off x="3028440" y="1543715"/>
            <a:ext cx="14534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OCDE</a:t>
            </a:r>
          </a:p>
          <a:p>
            <a:pPr algn="ctr"/>
            <a:r>
              <a:rPr lang="es-C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2019: Guía sobre Recomendaciones de IA</a:t>
            </a:r>
            <a:endParaRPr lang="es-E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4AD95269-F817-443A-BA14-DB7C973A9550}"/>
              </a:ext>
            </a:extLst>
          </p:cNvPr>
          <p:cNvSpPr txBox="1"/>
          <p:nvPr/>
        </p:nvSpPr>
        <p:spPr>
          <a:xfrm>
            <a:off x="5166793" y="1582075"/>
            <a:ext cx="1521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Alianza Global sobre IA</a:t>
            </a:r>
          </a:p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en 2020</a:t>
            </a:r>
            <a:endParaRPr lang="es-E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C21E6822-61DA-4C1D-9160-6CC9440720B1}"/>
              </a:ext>
            </a:extLst>
          </p:cNvPr>
          <p:cNvSpPr txBox="1"/>
          <p:nvPr/>
        </p:nvSpPr>
        <p:spPr>
          <a:xfrm>
            <a:off x="7634174" y="1557536"/>
            <a:ext cx="1093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nivel nacional</a:t>
            </a:r>
            <a:endParaRPr lang="es-E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DFBC354-E620-4949-A2B7-A710F043652D}"/>
              </a:ext>
            </a:extLst>
          </p:cNvPr>
          <p:cNvSpPr txBox="1"/>
          <p:nvPr/>
        </p:nvSpPr>
        <p:spPr>
          <a:xfrm>
            <a:off x="7440844" y="1765974"/>
            <a:ext cx="14533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_tradnl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Canadá, China, USA, Reino Unido, Unión Europea</a:t>
            </a:r>
            <a:endParaRPr lang="es-E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48E5327D-6A8A-4B67-AF9A-364006A1942D}"/>
              </a:ext>
            </a:extLst>
          </p:cNvPr>
          <p:cNvSpPr txBox="1"/>
          <p:nvPr/>
        </p:nvSpPr>
        <p:spPr>
          <a:xfrm>
            <a:off x="4133622" y="4524923"/>
            <a:ext cx="145337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ES_tradnl" sz="1050" dirty="0">
                <a:solidFill>
                  <a:schemeClr val="bg1"/>
                </a:solidFill>
                <a:latin typeface="Century Gothic" panose="020B0502020202020204" pitchFamily="34" charset="0"/>
              </a:rPr>
              <a:t>OCDE</a:t>
            </a:r>
          </a:p>
          <a:p>
            <a:pPr algn="ctr"/>
            <a:r>
              <a:rPr lang="es-CL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2020: Guía sobre Principios de IA</a:t>
            </a:r>
            <a:endParaRPr lang="es-ES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C0460742-BCA8-4DEC-AAFC-2BF8FD364760}"/>
              </a:ext>
            </a:extLst>
          </p:cNvPr>
          <p:cNvSpPr txBox="1"/>
          <p:nvPr/>
        </p:nvSpPr>
        <p:spPr>
          <a:xfrm>
            <a:off x="6334083" y="4676742"/>
            <a:ext cx="14533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Iniciativas desde Naciones Unidas</a:t>
            </a:r>
          </a:p>
        </p:txBody>
      </p:sp>
    </p:spTree>
    <p:extLst>
      <p:ext uri="{BB962C8B-B14F-4D97-AF65-F5344CB8AC3E}">
        <p14:creationId xmlns:p14="http://schemas.microsoft.com/office/powerpoint/2010/main" val="172306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5F0764-1ABC-4758-BECB-0BA1D685ED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" y="239060"/>
            <a:ext cx="10991850" cy="517570"/>
          </a:xfrm>
        </p:spPr>
        <p:txBody>
          <a:bodyPr/>
          <a:lstStyle/>
          <a:p>
            <a:r>
              <a:rPr lang="es-ES" sz="2800" dirty="0">
                <a:solidFill>
                  <a:srgbClr val="E63E30"/>
                </a:solidFill>
                <a:ea typeface="+mj-ea"/>
              </a:rPr>
              <a:t>ESTADOS UNIDOS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AFE28DA-CD5A-4318-B31E-22A43FAB9D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965" y="1617045"/>
            <a:ext cx="7507515" cy="2568966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88DE52E-76B0-4B6F-A3C1-68F26DE1CD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5950" y="1133628"/>
            <a:ext cx="8420100" cy="673040"/>
          </a:xfrm>
        </p:spPr>
        <p:txBody>
          <a:bodyPr/>
          <a:lstStyle/>
          <a:p>
            <a:pPr algn="ctr"/>
            <a:r>
              <a:rPr lang="es-ES" dirty="0">
                <a:solidFill>
                  <a:srgbClr val="E63E30"/>
                </a:solidFill>
              </a:rPr>
              <a:t>	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F728BDF-B769-497A-A668-8A0FD534FE0A}"/>
              </a:ext>
            </a:extLst>
          </p:cNvPr>
          <p:cNvSpPr/>
          <p:nvPr/>
        </p:nvSpPr>
        <p:spPr>
          <a:xfrm>
            <a:off x="3057572" y="4256823"/>
            <a:ext cx="4541955" cy="1320800"/>
          </a:xfrm>
          <a:prstGeom prst="rect">
            <a:avLst/>
          </a:prstGeom>
          <a:solidFill>
            <a:srgbClr val="D7D9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4071318-1B06-4664-90EC-526B78278605}"/>
              </a:ext>
            </a:extLst>
          </p:cNvPr>
          <p:cNvSpPr/>
          <p:nvPr/>
        </p:nvSpPr>
        <p:spPr>
          <a:xfrm>
            <a:off x="954966" y="1617045"/>
            <a:ext cx="567443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No existe normativa en materia de IA, ni siquiera a nivel federal. </a:t>
            </a:r>
          </a:p>
          <a:p>
            <a:pPr algn="just"/>
            <a:endParaRPr lang="es-E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Desde 2018 se han ido elaborando informes y guías sectoriales. </a:t>
            </a:r>
          </a:p>
          <a:p>
            <a:endParaRPr lang="es-E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E26860D-CF67-4C1D-A003-F20DD8D94405}"/>
              </a:ext>
            </a:extLst>
          </p:cNvPr>
          <p:cNvSpPr/>
          <p:nvPr/>
        </p:nvSpPr>
        <p:spPr>
          <a:xfrm flipV="1">
            <a:off x="2565104" y="4219786"/>
            <a:ext cx="6879447" cy="2043656"/>
          </a:xfrm>
          <a:prstGeom prst="rect">
            <a:avLst/>
          </a:prstGeom>
          <a:solidFill>
            <a:srgbClr val="D7D9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Triángulo rectángulo 9">
            <a:extLst>
              <a:ext uri="{FF2B5EF4-FFF2-40B4-BE49-F238E27FC236}">
                <a16:creationId xmlns:a16="http://schemas.microsoft.com/office/drawing/2014/main" id="{ADEB2574-3694-4281-B59E-3B5C4587CCF9}"/>
              </a:ext>
            </a:extLst>
          </p:cNvPr>
          <p:cNvSpPr/>
          <p:nvPr/>
        </p:nvSpPr>
        <p:spPr>
          <a:xfrm flipV="1">
            <a:off x="9444551" y="4219786"/>
            <a:ext cx="713076" cy="2043656"/>
          </a:xfrm>
          <a:prstGeom prst="rtTriangle">
            <a:avLst/>
          </a:prstGeom>
          <a:solidFill>
            <a:srgbClr val="D7D9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6A6F408-A445-4623-A1AF-90F14BB67506}"/>
              </a:ext>
            </a:extLst>
          </p:cNvPr>
          <p:cNvSpPr txBox="1"/>
          <p:nvPr/>
        </p:nvSpPr>
        <p:spPr>
          <a:xfrm>
            <a:off x="2687320" y="4563007"/>
            <a:ext cx="68557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E63E30"/>
              </a:buClr>
            </a:pPr>
            <a:r>
              <a:rPr lang="es-ES_tradnl" sz="2000" dirty="0">
                <a:solidFill>
                  <a:srgbClr val="435363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En 2019 el Gobierno lanzó </a:t>
            </a:r>
            <a:r>
              <a:rPr lang="es-ES" sz="2000" dirty="0">
                <a:solidFill>
                  <a:srgbClr val="435363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borrador de Guía sobre Regulación de las Aplicaciones de IA (10 </a:t>
            </a:r>
            <a:r>
              <a:rPr lang="es-ES" sz="2000" dirty="0" err="1">
                <a:solidFill>
                  <a:srgbClr val="435363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ppios</a:t>
            </a:r>
            <a:r>
              <a:rPr lang="es-ES" sz="2000" dirty="0">
                <a:solidFill>
                  <a:srgbClr val="435363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algn="just">
              <a:buClr>
                <a:srgbClr val="E63E30"/>
              </a:buClr>
            </a:pPr>
            <a:endParaRPr lang="es-ES" sz="2000" dirty="0">
              <a:solidFill>
                <a:srgbClr val="435363"/>
              </a:solidFill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buClr>
                <a:srgbClr val="E63E30"/>
              </a:buClr>
            </a:pPr>
            <a:r>
              <a:rPr lang="es-ES" sz="2000" dirty="0" err="1">
                <a:solidFill>
                  <a:srgbClr val="435363"/>
                </a:solidFill>
                <a:latin typeface="Century Gothic" panose="020B0502020202020204" pitchFamily="34" charset="0"/>
              </a:rPr>
              <a:t>P.e</a:t>
            </a:r>
            <a:r>
              <a:rPr lang="es-ES" sz="2000" dirty="0">
                <a:solidFill>
                  <a:srgbClr val="435363"/>
                </a:solidFill>
                <a:latin typeface="Century Gothic" panose="020B0502020202020204" pitchFamily="34" charset="0"/>
              </a:rPr>
              <a:t>: Agencia de Alimentos y Medicamentos generó recomendaciones para su sector</a:t>
            </a:r>
          </a:p>
        </p:txBody>
      </p:sp>
    </p:spTree>
    <p:extLst>
      <p:ext uri="{BB962C8B-B14F-4D97-AF65-F5344CB8AC3E}">
        <p14:creationId xmlns:p14="http://schemas.microsoft.com/office/powerpoint/2010/main" val="178553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82325A-ED44-4DA7-8986-8B18A5BA2C1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" y="239060"/>
            <a:ext cx="11582400" cy="532656"/>
          </a:xfrm>
        </p:spPr>
        <p:txBody>
          <a:bodyPr/>
          <a:lstStyle/>
          <a:p>
            <a:r>
              <a:rPr lang="es-ES" sz="2800" dirty="0">
                <a:solidFill>
                  <a:srgbClr val="E63E30"/>
                </a:solidFill>
                <a:ea typeface="+mj-ea"/>
              </a:rPr>
              <a:t>UNIÓN EUROPEA. Proyecto de Reglamento IA</a:t>
            </a:r>
          </a:p>
          <a:p>
            <a:endParaRPr lang="es-ES" dirty="0">
              <a:solidFill>
                <a:srgbClr val="E63E30"/>
              </a:solidFill>
            </a:endParaRPr>
          </a:p>
          <a:p>
            <a:endParaRPr lang="es-ES" dirty="0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679857A6-5533-40B4-B12B-AE3265AE6795}"/>
              </a:ext>
            </a:extLst>
          </p:cNvPr>
          <p:cNvSpPr/>
          <p:nvPr/>
        </p:nvSpPr>
        <p:spPr>
          <a:xfrm>
            <a:off x="3483429" y="854203"/>
            <a:ext cx="5225143" cy="5225143"/>
          </a:xfrm>
          <a:prstGeom prst="ellipse">
            <a:avLst/>
          </a:prstGeom>
          <a:solidFill>
            <a:srgbClr val="E53D2F"/>
          </a:solidFill>
          <a:ln>
            <a:solidFill>
              <a:srgbClr val="E53D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Triángulo isósceles 40">
            <a:extLst>
              <a:ext uri="{FF2B5EF4-FFF2-40B4-BE49-F238E27FC236}">
                <a16:creationId xmlns:a16="http://schemas.microsoft.com/office/drawing/2014/main" id="{0C89E48C-91DE-4246-B5CC-9ABC714F56FC}"/>
              </a:ext>
            </a:extLst>
          </p:cNvPr>
          <p:cNvSpPr/>
          <p:nvPr/>
        </p:nvSpPr>
        <p:spPr>
          <a:xfrm rot="10800000">
            <a:off x="5336239" y="890257"/>
            <a:ext cx="1519517" cy="2314623"/>
          </a:xfrm>
          <a:prstGeom prst="triangle">
            <a:avLst/>
          </a:prstGeom>
          <a:solidFill>
            <a:srgbClr val="435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Triángulo isósceles 41">
            <a:extLst>
              <a:ext uri="{FF2B5EF4-FFF2-40B4-BE49-F238E27FC236}">
                <a16:creationId xmlns:a16="http://schemas.microsoft.com/office/drawing/2014/main" id="{AA7A8F32-ECEC-4648-BA87-78EF576156EF}"/>
              </a:ext>
            </a:extLst>
          </p:cNvPr>
          <p:cNvSpPr/>
          <p:nvPr/>
        </p:nvSpPr>
        <p:spPr>
          <a:xfrm rot="10800000" flipV="1">
            <a:off x="5336239" y="3614706"/>
            <a:ext cx="1519517" cy="2464639"/>
          </a:xfrm>
          <a:prstGeom prst="triangle">
            <a:avLst/>
          </a:prstGeom>
          <a:solidFill>
            <a:srgbClr val="F1F2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Triángulo isósceles 42">
            <a:extLst>
              <a:ext uri="{FF2B5EF4-FFF2-40B4-BE49-F238E27FC236}">
                <a16:creationId xmlns:a16="http://schemas.microsoft.com/office/drawing/2014/main" id="{EA544CAD-3CDD-4DC7-89A5-75008F0116D5}"/>
              </a:ext>
            </a:extLst>
          </p:cNvPr>
          <p:cNvSpPr/>
          <p:nvPr/>
        </p:nvSpPr>
        <p:spPr>
          <a:xfrm rot="12904470">
            <a:off x="6140696" y="1111000"/>
            <a:ext cx="1519517" cy="2389092"/>
          </a:xfrm>
          <a:prstGeom prst="triangle">
            <a:avLst/>
          </a:prstGeom>
          <a:solidFill>
            <a:srgbClr val="A4A9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Triángulo isósceles 43">
            <a:extLst>
              <a:ext uri="{FF2B5EF4-FFF2-40B4-BE49-F238E27FC236}">
                <a16:creationId xmlns:a16="http://schemas.microsoft.com/office/drawing/2014/main" id="{7F5D0327-C6A2-4676-8D84-810427E5CD9E}"/>
              </a:ext>
            </a:extLst>
          </p:cNvPr>
          <p:cNvSpPr/>
          <p:nvPr/>
        </p:nvSpPr>
        <p:spPr>
          <a:xfrm rot="8695530" flipV="1">
            <a:off x="6161717" y="3328006"/>
            <a:ext cx="1519517" cy="2472277"/>
          </a:xfrm>
          <a:prstGeom prst="triangle">
            <a:avLst/>
          </a:prstGeom>
          <a:solidFill>
            <a:srgbClr val="A4A9A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Triángulo isósceles 44">
            <a:extLst>
              <a:ext uri="{FF2B5EF4-FFF2-40B4-BE49-F238E27FC236}">
                <a16:creationId xmlns:a16="http://schemas.microsoft.com/office/drawing/2014/main" id="{8F2609A0-75B7-484E-9E33-48FD8249E86C}"/>
              </a:ext>
            </a:extLst>
          </p:cNvPr>
          <p:cNvSpPr/>
          <p:nvPr/>
        </p:nvSpPr>
        <p:spPr>
          <a:xfrm rot="15158689">
            <a:off x="6625600" y="1781297"/>
            <a:ext cx="1519517" cy="2423091"/>
          </a:xfrm>
          <a:prstGeom prst="triangle">
            <a:avLst/>
          </a:prstGeom>
          <a:solidFill>
            <a:srgbClr val="F1F2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Triángulo isósceles 45">
            <a:extLst>
              <a:ext uri="{FF2B5EF4-FFF2-40B4-BE49-F238E27FC236}">
                <a16:creationId xmlns:a16="http://schemas.microsoft.com/office/drawing/2014/main" id="{83346BB7-8563-44ED-89F9-2931BF62699E}"/>
              </a:ext>
            </a:extLst>
          </p:cNvPr>
          <p:cNvSpPr/>
          <p:nvPr/>
        </p:nvSpPr>
        <p:spPr>
          <a:xfrm rot="17363422">
            <a:off x="6643251" y="2603945"/>
            <a:ext cx="1519517" cy="2438701"/>
          </a:xfrm>
          <a:prstGeom prst="triangle">
            <a:avLst/>
          </a:prstGeom>
          <a:solidFill>
            <a:srgbClr val="435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4F3BE9FD-F31D-4CE6-A7F6-B86C885C6734}"/>
              </a:ext>
            </a:extLst>
          </p:cNvPr>
          <p:cNvSpPr/>
          <p:nvPr/>
        </p:nvSpPr>
        <p:spPr>
          <a:xfrm>
            <a:off x="3483426" y="854203"/>
            <a:ext cx="5225143" cy="5225143"/>
          </a:xfrm>
          <a:prstGeom prst="ellipse">
            <a:avLst/>
          </a:prstGeom>
          <a:noFill/>
          <a:ln w="76200">
            <a:solidFill>
              <a:srgbClr val="E53D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12071245-EBB6-4708-9330-AC3A28B8CDC0}"/>
              </a:ext>
            </a:extLst>
          </p:cNvPr>
          <p:cNvSpPr/>
          <p:nvPr/>
        </p:nvSpPr>
        <p:spPr>
          <a:xfrm>
            <a:off x="3433358" y="778656"/>
            <a:ext cx="5325286" cy="5378305"/>
          </a:xfrm>
          <a:prstGeom prst="ellipse">
            <a:avLst/>
          </a:prstGeom>
          <a:noFill/>
          <a:ln w="107950">
            <a:solidFill>
              <a:srgbClr val="E53D2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Elipse 48">
            <a:extLst>
              <a:ext uri="{FF2B5EF4-FFF2-40B4-BE49-F238E27FC236}">
                <a16:creationId xmlns:a16="http://schemas.microsoft.com/office/drawing/2014/main" id="{BEA6CF97-E4AE-41E5-A599-14BEBEC667AD}"/>
              </a:ext>
            </a:extLst>
          </p:cNvPr>
          <p:cNvSpPr/>
          <p:nvPr/>
        </p:nvSpPr>
        <p:spPr>
          <a:xfrm>
            <a:off x="5214408" y="2547412"/>
            <a:ext cx="1763176" cy="1763176"/>
          </a:xfrm>
          <a:prstGeom prst="ellipse">
            <a:avLst/>
          </a:prstGeom>
          <a:solidFill>
            <a:schemeClr val="bg1"/>
          </a:solidFill>
          <a:ln w="123825">
            <a:solidFill>
              <a:srgbClr val="E53D2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CCD2D041-E79C-40C9-B702-5399ED07087C}"/>
              </a:ext>
            </a:extLst>
          </p:cNvPr>
          <p:cNvSpPr txBox="1"/>
          <p:nvPr/>
        </p:nvSpPr>
        <p:spPr>
          <a:xfrm>
            <a:off x="6857514" y="2565568"/>
            <a:ext cx="19795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solidFill>
                  <a:srgbClr val="435363"/>
                </a:solidFill>
                <a:latin typeface="Century Gothic" panose="020B0502020202020204" pitchFamily="34" charset="0"/>
              </a:rPr>
              <a:t>Seguridad Jurídica</a:t>
            </a:r>
            <a:endParaRPr lang="es-ES" sz="2000" dirty="0">
              <a:solidFill>
                <a:srgbClr val="435363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BD922E36-2E9D-410B-8FF3-8426E8F72B98}"/>
              </a:ext>
            </a:extLst>
          </p:cNvPr>
          <p:cNvSpPr txBox="1"/>
          <p:nvPr/>
        </p:nvSpPr>
        <p:spPr>
          <a:xfrm>
            <a:off x="6850829" y="3645962"/>
            <a:ext cx="1979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Gobernanza</a:t>
            </a:r>
            <a:endParaRPr lang="es-ES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CDCE4E35-0D1F-4173-99C2-8D0EF31D2FCA}"/>
              </a:ext>
            </a:extLst>
          </p:cNvPr>
          <p:cNvSpPr txBox="1"/>
          <p:nvPr/>
        </p:nvSpPr>
        <p:spPr>
          <a:xfrm>
            <a:off x="6315963" y="4716620"/>
            <a:ext cx="1979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Requisitos para aplicación IA</a:t>
            </a:r>
            <a:endParaRPr lang="es-E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1ADBC265-B4CE-4E64-B60D-444EEA525AAC}"/>
              </a:ext>
            </a:extLst>
          </p:cNvPr>
          <p:cNvSpPr txBox="1"/>
          <p:nvPr/>
        </p:nvSpPr>
        <p:spPr>
          <a:xfrm>
            <a:off x="6354829" y="1335238"/>
            <a:ext cx="1979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Respeto</a:t>
            </a:r>
          </a:p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Derechos</a:t>
            </a:r>
          </a:p>
          <a:p>
            <a:pPr algn="ctr"/>
            <a:r>
              <a:rPr lang="es-ES_tradnl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Fundamentales</a:t>
            </a:r>
            <a:endParaRPr lang="es-ES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049AA15D-FD9C-403A-A4AF-3A14CFE1472E}"/>
              </a:ext>
            </a:extLst>
          </p:cNvPr>
          <p:cNvSpPr txBox="1"/>
          <p:nvPr/>
        </p:nvSpPr>
        <p:spPr>
          <a:xfrm>
            <a:off x="5097154" y="1114614"/>
            <a:ext cx="197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solidFill>
                  <a:schemeClr val="bg1"/>
                </a:solidFill>
                <a:latin typeface="Century Gothic" panose="020B0502020202020204" pitchFamily="34" charset="0"/>
              </a:rPr>
              <a:t>Sistemas de IA </a:t>
            </a:r>
          </a:p>
          <a:p>
            <a:pPr algn="ctr"/>
            <a:r>
              <a:rPr lang="es-ES_tradnl" dirty="0">
                <a:solidFill>
                  <a:schemeClr val="bg1"/>
                </a:solidFill>
                <a:latin typeface="Century Gothic" panose="020B0502020202020204" pitchFamily="34" charset="0"/>
              </a:rPr>
              <a:t>seguros</a:t>
            </a:r>
            <a:endParaRPr lang="es-E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765B45E-19CB-4A18-9655-7AF4904852AB}"/>
              </a:ext>
            </a:extLst>
          </p:cNvPr>
          <p:cNvSpPr txBox="1"/>
          <p:nvPr/>
        </p:nvSpPr>
        <p:spPr>
          <a:xfrm>
            <a:off x="5106213" y="5036214"/>
            <a:ext cx="19795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>
                <a:latin typeface="Century Gothic" panose="020B0502020202020204" pitchFamily="34" charset="0"/>
              </a:rPr>
              <a:t>Facilitar el mercado único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56" name="1 Título">
            <a:extLst>
              <a:ext uri="{FF2B5EF4-FFF2-40B4-BE49-F238E27FC236}">
                <a16:creationId xmlns:a16="http://schemas.microsoft.com/office/drawing/2014/main" id="{7BF65C0D-BB3A-49D8-99D2-E0AE4B95C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6200000">
            <a:off x="2216844" y="2865624"/>
            <a:ext cx="4817936" cy="1126751"/>
          </a:xfrm>
        </p:spPr>
        <p:txBody>
          <a:bodyPr/>
          <a:lstStyle/>
          <a:p>
            <a:r>
              <a:rPr lang="es-ES" sz="5400" b="1" dirty="0">
                <a:solidFill>
                  <a:schemeClr val="bg1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79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3152C0-21C7-4D2B-A18A-20ECA74394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00" y="239060"/>
            <a:ext cx="10820400" cy="443198"/>
          </a:xfrm>
        </p:spPr>
        <p:txBody>
          <a:bodyPr/>
          <a:lstStyle/>
          <a:p>
            <a:r>
              <a:rPr lang="es-ES" sz="2800" dirty="0">
                <a:solidFill>
                  <a:srgbClr val="E63E30"/>
                </a:solidFill>
                <a:ea typeface="+mj-ea"/>
              </a:rPr>
              <a:t>UNIÓN EUROPEA. Proyecto de Reglamento IA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819C7D8-B32E-4AD7-9DE5-860F8C01201D}"/>
              </a:ext>
            </a:extLst>
          </p:cNvPr>
          <p:cNvSpPr txBox="1">
            <a:spLocks/>
          </p:cNvSpPr>
          <p:nvPr/>
        </p:nvSpPr>
        <p:spPr>
          <a:xfrm>
            <a:off x="1545556" y="693613"/>
            <a:ext cx="11386888" cy="443198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2100" b="0" i="0" u="none" strike="noStrike" kern="1200" baseline="0" smtClean="0">
                <a:solidFill>
                  <a:srgbClr val="E63E30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lvl="0">
              <a:spcBef>
                <a:spcPts val="0"/>
              </a:spcBef>
            </a:pPr>
            <a:endParaRPr lang="es-CL" sz="1600" dirty="0">
              <a:solidFill>
                <a:srgbClr val="435363"/>
              </a:solidFill>
              <a:latin typeface="Century Gothic" panose="020B0502020202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</a:pPr>
            <a:r>
              <a:rPr lang="es-CL" sz="1600" dirty="0">
                <a:solidFill>
                  <a:srgbClr val="435363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Algunas características</a:t>
            </a:r>
            <a:endParaRPr lang="en-US" sz="1800" dirty="0">
              <a:solidFill>
                <a:prstClr val="black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endParaRPr lang="en-US" dirty="0"/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5477EB86-BFCC-4931-85AA-8721F2007DA5}"/>
              </a:ext>
            </a:extLst>
          </p:cNvPr>
          <p:cNvGrpSpPr/>
          <p:nvPr/>
        </p:nvGrpSpPr>
        <p:grpSpPr>
          <a:xfrm>
            <a:off x="7263913" y="2111717"/>
            <a:ext cx="3785089" cy="618698"/>
            <a:chOff x="6555611" y="1896273"/>
            <a:chExt cx="3785089" cy="618698"/>
          </a:xfrm>
        </p:grpSpPr>
        <p:sp>
          <p:nvSpPr>
            <p:cNvPr id="7" name="TextBox 31">
              <a:extLst>
                <a:ext uri="{FF2B5EF4-FFF2-40B4-BE49-F238E27FC236}">
                  <a16:creationId xmlns:a16="http://schemas.microsoft.com/office/drawing/2014/main" id="{890F7F49-6470-44BA-B2F7-4C8B4C9E5D28}"/>
                </a:ext>
              </a:extLst>
            </p:cNvPr>
            <p:cNvSpPr txBox="1"/>
            <p:nvPr/>
          </p:nvSpPr>
          <p:spPr>
            <a:xfrm>
              <a:off x="7301326" y="2097900"/>
              <a:ext cx="303937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s-ES_tradnl" sz="1400" dirty="0">
                  <a:solidFill>
                    <a:srgbClr val="435363"/>
                  </a:solidFill>
                  <a:latin typeface="Century Gothic" panose="020B0502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Inaceptable, alto y bajo o mínimo</a:t>
              </a:r>
              <a:endParaRPr lang="en-US" sz="1400" dirty="0">
                <a:solidFill>
                  <a:srgbClr val="43536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AFD11542-C6C5-4BA6-967C-1D226BD174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5611" y="1896273"/>
              <a:ext cx="535462" cy="618698"/>
            </a:xfrm>
            <a:custGeom>
              <a:avLst/>
              <a:gdLst>
                <a:gd name="T0" fmla="*/ 1343 w 2689"/>
                <a:gd name="T1" fmla="*/ 0 h 3107"/>
                <a:gd name="T2" fmla="*/ 0 w 2689"/>
                <a:gd name="T3" fmla="*/ 774 h 3107"/>
                <a:gd name="T4" fmla="*/ 0 w 2689"/>
                <a:gd name="T5" fmla="*/ 2334 h 3107"/>
                <a:gd name="T6" fmla="*/ 1343 w 2689"/>
                <a:gd name="T7" fmla="*/ 3107 h 3107"/>
                <a:gd name="T8" fmla="*/ 2689 w 2689"/>
                <a:gd name="T9" fmla="*/ 2334 h 3107"/>
                <a:gd name="T10" fmla="*/ 2689 w 2689"/>
                <a:gd name="T11" fmla="*/ 774 h 3107"/>
                <a:gd name="T12" fmla="*/ 1343 w 2689"/>
                <a:gd name="T13" fmla="*/ 0 h 3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9" h="3107">
                  <a:moveTo>
                    <a:pt x="1343" y="0"/>
                  </a:moveTo>
                  <a:lnTo>
                    <a:pt x="0" y="774"/>
                  </a:lnTo>
                  <a:lnTo>
                    <a:pt x="0" y="2334"/>
                  </a:lnTo>
                  <a:lnTo>
                    <a:pt x="1343" y="3107"/>
                  </a:lnTo>
                  <a:lnTo>
                    <a:pt x="2689" y="2334"/>
                  </a:lnTo>
                  <a:lnTo>
                    <a:pt x="2689" y="774"/>
                  </a:lnTo>
                  <a:lnTo>
                    <a:pt x="1343" y="0"/>
                  </a:lnTo>
                  <a:close/>
                </a:path>
              </a:pathLst>
            </a:custGeom>
            <a:solidFill>
              <a:srgbClr val="E63E3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435363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5">
            <a:extLst>
              <a:ext uri="{FF2B5EF4-FFF2-40B4-BE49-F238E27FC236}">
                <a16:creationId xmlns:a16="http://schemas.microsoft.com/office/drawing/2014/main" id="{F0128E46-959C-46CB-ABE2-1317A57881F7}"/>
              </a:ext>
            </a:extLst>
          </p:cNvPr>
          <p:cNvGrpSpPr/>
          <p:nvPr/>
        </p:nvGrpSpPr>
        <p:grpSpPr>
          <a:xfrm>
            <a:off x="7263913" y="3251170"/>
            <a:ext cx="3404087" cy="1077218"/>
            <a:chOff x="6555611" y="2860128"/>
            <a:chExt cx="3404087" cy="1077218"/>
          </a:xfrm>
        </p:grpSpPr>
        <p:sp>
          <p:nvSpPr>
            <p:cNvPr id="10" name="TextBox 32">
              <a:extLst>
                <a:ext uri="{FF2B5EF4-FFF2-40B4-BE49-F238E27FC236}">
                  <a16:creationId xmlns:a16="http://schemas.microsoft.com/office/drawing/2014/main" id="{235C16B1-5C7F-4323-B9B5-83D5504CC1E0}"/>
                </a:ext>
              </a:extLst>
            </p:cNvPr>
            <p:cNvSpPr txBox="1"/>
            <p:nvPr/>
          </p:nvSpPr>
          <p:spPr>
            <a:xfrm>
              <a:off x="7301325" y="2860128"/>
              <a:ext cx="2658373" cy="107721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s-ES_tradnl" sz="1400" dirty="0">
                  <a:solidFill>
                    <a:srgbClr val="435363"/>
                  </a:solidFill>
                  <a:latin typeface="Century Gothic" panose="020B0502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P.E: manipulación de personas, uso de datos personales sin autorización, calificación social con IA, identificación biométrica</a:t>
              </a:r>
              <a:r>
                <a:rPr lang="en-US" sz="1400" dirty="0">
                  <a:solidFill>
                    <a:srgbClr val="435363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171B8AE-6DC0-4CEF-9809-E18E9B6425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5611" y="3089387"/>
              <a:ext cx="535462" cy="618698"/>
            </a:xfrm>
            <a:custGeom>
              <a:avLst/>
              <a:gdLst>
                <a:gd name="T0" fmla="*/ 1343 w 2689"/>
                <a:gd name="T1" fmla="*/ 0 h 3107"/>
                <a:gd name="T2" fmla="*/ 0 w 2689"/>
                <a:gd name="T3" fmla="*/ 774 h 3107"/>
                <a:gd name="T4" fmla="*/ 0 w 2689"/>
                <a:gd name="T5" fmla="*/ 2334 h 3107"/>
                <a:gd name="T6" fmla="*/ 1343 w 2689"/>
                <a:gd name="T7" fmla="*/ 3107 h 3107"/>
                <a:gd name="T8" fmla="*/ 2689 w 2689"/>
                <a:gd name="T9" fmla="*/ 2334 h 3107"/>
                <a:gd name="T10" fmla="*/ 2689 w 2689"/>
                <a:gd name="T11" fmla="*/ 774 h 3107"/>
                <a:gd name="T12" fmla="*/ 1343 w 2689"/>
                <a:gd name="T13" fmla="*/ 0 h 3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9" h="3107">
                  <a:moveTo>
                    <a:pt x="1343" y="0"/>
                  </a:moveTo>
                  <a:lnTo>
                    <a:pt x="0" y="774"/>
                  </a:lnTo>
                  <a:lnTo>
                    <a:pt x="0" y="2334"/>
                  </a:lnTo>
                  <a:lnTo>
                    <a:pt x="1343" y="3107"/>
                  </a:lnTo>
                  <a:lnTo>
                    <a:pt x="2689" y="2334"/>
                  </a:lnTo>
                  <a:lnTo>
                    <a:pt x="2689" y="774"/>
                  </a:lnTo>
                  <a:lnTo>
                    <a:pt x="1343" y="0"/>
                  </a:lnTo>
                  <a:close/>
                </a:path>
              </a:pathLst>
            </a:custGeom>
            <a:solidFill>
              <a:srgbClr val="A4A9A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435363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06C500B4-A5DE-4805-9345-4F17EF55B675}"/>
              </a:ext>
            </a:extLst>
          </p:cNvPr>
          <p:cNvGrpSpPr/>
          <p:nvPr/>
        </p:nvGrpSpPr>
        <p:grpSpPr>
          <a:xfrm>
            <a:off x="7263913" y="4835325"/>
            <a:ext cx="3651737" cy="646331"/>
            <a:chOff x="6555611" y="4619881"/>
            <a:chExt cx="3651737" cy="646331"/>
          </a:xfrm>
        </p:grpSpPr>
        <p:sp>
          <p:nvSpPr>
            <p:cNvPr id="13" name="TextBox 33">
              <a:extLst>
                <a:ext uri="{FF2B5EF4-FFF2-40B4-BE49-F238E27FC236}">
                  <a16:creationId xmlns:a16="http://schemas.microsoft.com/office/drawing/2014/main" id="{9C179F06-49FC-4FBE-B17D-0B67BC939812}"/>
                </a:ext>
              </a:extLst>
            </p:cNvPr>
            <p:cNvSpPr txBox="1"/>
            <p:nvPr/>
          </p:nvSpPr>
          <p:spPr>
            <a:xfrm>
              <a:off x="7301326" y="4619881"/>
              <a:ext cx="2906022" cy="64633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r>
                <a:rPr lang="es-ES_tradnl" sz="1400" dirty="0">
                  <a:solidFill>
                    <a:srgbClr val="435363"/>
                  </a:solidFill>
                  <a:latin typeface="Century Gothic" panose="020B050202020202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Sistemas de gestión de calidad, de registro, medidas correctoras, información a las autoridades</a:t>
              </a:r>
              <a:endParaRPr lang="en-US" sz="1400" dirty="0">
                <a:solidFill>
                  <a:srgbClr val="435363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3A4A152-726B-4D72-A0A0-60DBB82123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5611" y="4633697"/>
              <a:ext cx="535462" cy="618698"/>
            </a:xfrm>
            <a:custGeom>
              <a:avLst/>
              <a:gdLst>
                <a:gd name="T0" fmla="*/ 1343 w 2689"/>
                <a:gd name="T1" fmla="*/ 0 h 3107"/>
                <a:gd name="T2" fmla="*/ 0 w 2689"/>
                <a:gd name="T3" fmla="*/ 774 h 3107"/>
                <a:gd name="T4" fmla="*/ 0 w 2689"/>
                <a:gd name="T5" fmla="*/ 2334 h 3107"/>
                <a:gd name="T6" fmla="*/ 1343 w 2689"/>
                <a:gd name="T7" fmla="*/ 3107 h 3107"/>
                <a:gd name="T8" fmla="*/ 2689 w 2689"/>
                <a:gd name="T9" fmla="*/ 2334 h 3107"/>
                <a:gd name="T10" fmla="*/ 2689 w 2689"/>
                <a:gd name="T11" fmla="*/ 774 h 3107"/>
                <a:gd name="T12" fmla="*/ 1343 w 2689"/>
                <a:gd name="T13" fmla="*/ 0 h 3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89" h="3107">
                  <a:moveTo>
                    <a:pt x="1343" y="0"/>
                  </a:moveTo>
                  <a:lnTo>
                    <a:pt x="0" y="774"/>
                  </a:lnTo>
                  <a:lnTo>
                    <a:pt x="0" y="2334"/>
                  </a:lnTo>
                  <a:lnTo>
                    <a:pt x="1343" y="3107"/>
                  </a:lnTo>
                  <a:lnTo>
                    <a:pt x="2689" y="2334"/>
                  </a:lnTo>
                  <a:lnTo>
                    <a:pt x="2689" y="774"/>
                  </a:lnTo>
                  <a:lnTo>
                    <a:pt x="1343" y="0"/>
                  </a:lnTo>
                  <a:close/>
                </a:path>
              </a:pathLst>
            </a:custGeom>
            <a:solidFill>
              <a:srgbClr val="4353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435363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5" name="Freeform 23">
            <a:extLst>
              <a:ext uri="{FF2B5EF4-FFF2-40B4-BE49-F238E27FC236}">
                <a16:creationId xmlns:a16="http://schemas.microsoft.com/office/drawing/2014/main" id="{6C71775A-5597-41AD-971F-EEEE5748AE35}"/>
              </a:ext>
            </a:extLst>
          </p:cNvPr>
          <p:cNvSpPr>
            <a:spLocks/>
          </p:cNvSpPr>
          <p:nvPr/>
        </p:nvSpPr>
        <p:spPr bwMode="auto">
          <a:xfrm>
            <a:off x="2426631" y="2555949"/>
            <a:ext cx="2037646" cy="3526861"/>
          </a:xfrm>
          <a:custGeom>
            <a:avLst/>
            <a:gdLst>
              <a:gd name="T0" fmla="*/ 0 w 1880"/>
              <a:gd name="T1" fmla="*/ 0 h 3254"/>
              <a:gd name="T2" fmla="*/ 0 w 1880"/>
              <a:gd name="T3" fmla="*/ 2173 h 3254"/>
              <a:gd name="T4" fmla="*/ 1880 w 1880"/>
              <a:gd name="T5" fmla="*/ 3254 h 3254"/>
              <a:gd name="T6" fmla="*/ 1880 w 1880"/>
              <a:gd name="T7" fmla="*/ 2119 h 3254"/>
              <a:gd name="T8" fmla="*/ 983 w 1880"/>
              <a:gd name="T9" fmla="*/ 1604 h 3254"/>
              <a:gd name="T10" fmla="*/ 983 w 1880"/>
              <a:gd name="T11" fmla="*/ 568 h 3254"/>
              <a:gd name="T12" fmla="*/ 0 w 1880"/>
              <a:gd name="T13" fmla="*/ 0 h 3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80" h="3254">
                <a:moveTo>
                  <a:pt x="0" y="0"/>
                </a:moveTo>
                <a:lnTo>
                  <a:pt x="0" y="2173"/>
                </a:lnTo>
                <a:lnTo>
                  <a:pt x="1880" y="3254"/>
                </a:lnTo>
                <a:lnTo>
                  <a:pt x="1880" y="2119"/>
                </a:lnTo>
                <a:lnTo>
                  <a:pt x="983" y="1604"/>
                </a:lnTo>
                <a:lnTo>
                  <a:pt x="983" y="568"/>
                </a:lnTo>
                <a:lnTo>
                  <a:pt x="0" y="0"/>
                </a:lnTo>
                <a:close/>
              </a:path>
            </a:pathLst>
          </a:custGeom>
          <a:solidFill>
            <a:srgbClr val="435363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6" name="Freeform 24">
            <a:extLst>
              <a:ext uri="{FF2B5EF4-FFF2-40B4-BE49-F238E27FC236}">
                <a16:creationId xmlns:a16="http://schemas.microsoft.com/office/drawing/2014/main" id="{01C94B8A-0EB6-421E-8BBF-98369202EAD4}"/>
              </a:ext>
            </a:extLst>
          </p:cNvPr>
          <p:cNvSpPr>
            <a:spLocks/>
          </p:cNvSpPr>
          <p:nvPr/>
        </p:nvSpPr>
        <p:spPr bwMode="auto">
          <a:xfrm>
            <a:off x="4520639" y="2555949"/>
            <a:ext cx="2036563" cy="3526861"/>
          </a:xfrm>
          <a:custGeom>
            <a:avLst/>
            <a:gdLst>
              <a:gd name="T0" fmla="*/ 896 w 1879"/>
              <a:gd name="T1" fmla="*/ 568 h 3254"/>
              <a:gd name="T2" fmla="*/ 896 w 1879"/>
              <a:gd name="T3" fmla="*/ 1604 h 3254"/>
              <a:gd name="T4" fmla="*/ 0 w 1879"/>
              <a:gd name="T5" fmla="*/ 2119 h 3254"/>
              <a:gd name="T6" fmla="*/ 0 w 1879"/>
              <a:gd name="T7" fmla="*/ 3254 h 3254"/>
              <a:gd name="T8" fmla="*/ 1879 w 1879"/>
              <a:gd name="T9" fmla="*/ 2173 h 3254"/>
              <a:gd name="T10" fmla="*/ 1879 w 1879"/>
              <a:gd name="T11" fmla="*/ 0 h 3254"/>
              <a:gd name="T12" fmla="*/ 896 w 1879"/>
              <a:gd name="T13" fmla="*/ 568 h 3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79" h="3254">
                <a:moveTo>
                  <a:pt x="896" y="568"/>
                </a:moveTo>
                <a:lnTo>
                  <a:pt x="896" y="1604"/>
                </a:lnTo>
                <a:lnTo>
                  <a:pt x="0" y="2119"/>
                </a:lnTo>
                <a:lnTo>
                  <a:pt x="0" y="3254"/>
                </a:lnTo>
                <a:lnTo>
                  <a:pt x="1879" y="2173"/>
                </a:lnTo>
                <a:lnTo>
                  <a:pt x="1879" y="0"/>
                </a:lnTo>
                <a:lnTo>
                  <a:pt x="896" y="568"/>
                </a:lnTo>
                <a:close/>
              </a:path>
            </a:pathLst>
          </a:custGeom>
          <a:solidFill>
            <a:srgbClr val="A4A9AD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7" name="Freeform 25">
            <a:extLst>
              <a:ext uri="{FF2B5EF4-FFF2-40B4-BE49-F238E27FC236}">
                <a16:creationId xmlns:a16="http://schemas.microsoft.com/office/drawing/2014/main" id="{CFF2FDF8-CDF7-467D-8B91-C56758162AF9}"/>
              </a:ext>
            </a:extLst>
          </p:cNvPr>
          <p:cNvSpPr>
            <a:spLocks/>
          </p:cNvSpPr>
          <p:nvPr/>
        </p:nvSpPr>
        <p:spPr bwMode="auto">
          <a:xfrm>
            <a:off x="2451559" y="1333360"/>
            <a:ext cx="4079628" cy="1788360"/>
          </a:xfrm>
          <a:custGeom>
            <a:avLst/>
            <a:gdLst>
              <a:gd name="T0" fmla="*/ 985 w 3764"/>
              <a:gd name="T1" fmla="*/ 1650 h 1650"/>
              <a:gd name="T2" fmla="*/ 1882 w 3764"/>
              <a:gd name="T3" fmla="*/ 1135 h 1650"/>
              <a:gd name="T4" fmla="*/ 2780 w 3764"/>
              <a:gd name="T5" fmla="*/ 1650 h 1650"/>
              <a:gd name="T6" fmla="*/ 3764 w 3764"/>
              <a:gd name="T7" fmla="*/ 1082 h 1650"/>
              <a:gd name="T8" fmla="*/ 1882 w 3764"/>
              <a:gd name="T9" fmla="*/ 0 h 1650"/>
              <a:gd name="T10" fmla="*/ 0 w 3764"/>
              <a:gd name="T11" fmla="*/ 1082 h 1650"/>
              <a:gd name="T12" fmla="*/ 985 w 3764"/>
              <a:gd name="T13" fmla="*/ 1650 h 1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764" h="1650">
                <a:moveTo>
                  <a:pt x="985" y="1650"/>
                </a:moveTo>
                <a:lnTo>
                  <a:pt x="1882" y="1135"/>
                </a:lnTo>
                <a:lnTo>
                  <a:pt x="2780" y="1650"/>
                </a:lnTo>
                <a:lnTo>
                  <a:pt x="3764" y="1082"/>
                </a:lnTo>
                <a:lnTo>
                  <a:pt x="1882" y="0"/>
                </a:lnTo>
                <a:lnTo>
                  <a:pt x="0" y="1082"/>
                </a:lnTo>
                <a:lnTo>
                  <a:pt x="985" y="1650"/>
                </a:lnTo>
                <a:close/>
              </a:path>
            </a:pathLst>
          </a:custGeom>
          <a:solidFill>
            <a:srgbClr val="E63E30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8" name="Freeform 26">
            <a:extLst>
              <a:ext uri="{FF2B5EF4-FFF2-40B4-BE49-F238E27FC236}">
                <a16:creationId xmlns:a16="http://schemas.microsoft.com/office/drawing/2014/main" id="{8A53C6C0-F0ED-4494-9DBD-B93359A15177}"/>
              </a:ext>
            </a:extLst>
          </p:cNvPr>
          <p:cNvSpPr>
            <a:spLocks/>
          </p:cNvSpPr>
          <p:nvPr/>
        </p:nvSpPr>
        <p:spPr bwMode="auto">
          <a:xfrm>
            <a:off x="3606948" y="2687095"/>
            <a:ext cx="1769934" cy="2041981"/>
          </a:xfrm>
          <a:custGeom>
            <a:avLst/>
            <a:gdLst>
              <a:gd name="T0" fmla="*/ 1633 w 1633"/>
              <a:gd name="T1" fmla="*/ 1415 h 1884"/>
              <a:gd name="T2" fmla="*/ 816 w 1633"/>
              <a:gd name="T3" fmla="*/ 1884 h 1884"/>
              <a:gd name="T4" fmla="*/ 0 w 1633"/>
              <a:gd name="T5" fmla="*/ 1415 h 1884"/>
              <a:gd name="T6" fmla="*/ 0 w 1633"/>
              <a:gd name="T7" fmla="*/ 469 h 1884"/>
              <a:gd name="T8" fmla="*/ 816 w 1633"/>
              <a:gd name="T9" fmla="*/ 0 h 1884"/>
              <a:gd name="T10" fmla="*/ 1633 w 1633"/>
              <a:gd name="T11" fmla="*/ 469 h 1884"/>
              <a:gd name="T12" fmla="*/ 1633 w 1633"/>
              <a:gd name="T13" fmla="*/ 1415 h 18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33" h="1884">
                <a:moveTo>
                  <a:pt x="1633" y="1415"/>
                </a:moveTo>
                <a:lnTo>
                  <a:pt x="816" y="1884"/>
                </a:lnTo>
                <a:lnTo>
                  <a:pt x="0" y="1415"/>
                </a:lnTo>
                <a:lnTo>
                  <a:pt x="0" y="469"/>
                </a:lnTo>
                <a:lnTo>
                  <a:pt x="816" y="0"/>
                </a:lnTo>
                <a:lnTo>
                  <a:pt x="1633" y="469"/>
                </a:lnTo>
                <a:lnTo>
                  <a:pt x="1633" y="1415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19" name="Freeform 27">
            <a:extLst>
              <a:ext uri="{FF2B5EF4-FFF2-40B4-BE49-F238E27FC236}">
                <a16:creationId xmlns:a16="http://schemas.microsoft.com/office/drawing/2014/main" id="{633C8EEB-7EC6-4BF9-B0B5-6A6F3EC113B8}"/>
              </a:ext>
            </a:extLst>
          </p:cNvPr>
          <p:cNvSpPr>
            <a:spLocks noEditPoints="1"/>
          </p:cNvSpPr>
          <p:nvPr/>
        </p:nvSpPr>
        <p:spPr bwMode="auto">
          <a:xfrm>
            <a:off x="2206608" y="1069984"/>
            <a:ext cx="4572782" cy="5276202"/>
          </a:xfrm>
          <a:custGeom>
            <a:avLst/>
            <a:gdLst>
              <a:gd name="T0" fmla="*/ 2108 w 4219"/>
              <a:gd name="T1" fmla="*/ 0 h 4868"/>
              <a:gd name="T2" fmla="*/ 0 w 4219"/>
              <a:gd name="T3" fmla="*/ 1214 h 4868"/>
              <a:gd name="T4" fmla="*/ 0 w 4219"/>
              <a:gd name="T5" fmla="*/ 3655 h 4868"/>
              <a:gd name="T6" fmla="*/ 2108 w 4219"/>
              <a:gd name="T7" fmla="*/ 4868 h 4868"/>
              <a:gd name="T8" fmla="*/ 4219 w 4219"/>
              <a:gd name="T9" fmla="*/ 3655 h 4868"/>
              <a:gd name="T10" fmla="*/ 4219 w 4219"/>
              <a:gd name="T11" fmla="*/ 1214 h 4868"/>
              <a:gd name="T12" fmla="*/ 2108 w 4219"/>
              <a:gd name="T13" fmla="*/ 0 h 4868"/>
              <a:gd name="T14" fmla="*/ 4125 w 4219"/>
              <a:gd name="T15" fmla="*/ 3601 h 4868"/>
              <a:gd name="T16" fmla="*/ 2108 w 4219"/>
              <a:gd name="T17" fmla="*/ 4760 h 4868"/>
              <a:gd name="T18" fmla="*/ 92 w 4219"/>
              <a:gd name="T19" fmla="*/ 3601 h 4868"/>
              <a:gd name="T20" fmla="*/ 92 w 4219"/>
              <a:gd name="T21" fmla="*/ 1267 h 4868"/>
              <a:gd name="T22" fmla="*/ 2108 w 4219"/>
              <a:gd name="T23" fmla="*/ 108 h 4868"/>
              <a:gd name="T24" fmla="*/ 4125 w 4219"/>
              <a:gd name="T25" fmla="*/ 1267 h 4868"/>
              <a:gd name="T26" fmla="*/ 4125 w 4219"/>
              <a:gd name="T27" fmla="*/ 3601 h 48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19" h="4868">
                <a:moveTo>
                  <a:pt x="2108" y="0"/>
                </a:moveTo>
                <a:lnTo>
                  <a:pt x="0" y="1214"/>
                </a:lnTo>
                <a:lnTo>
                  <a:pt x="0" y="3655"/>
                </a:lnTo>
                <a:lnTo>
                  <a:pt x="2108" y="4868"/>
                </a:lnTo>
                <a:lnTo>
                  <a:pt x="4219" y="3655"/>
                </a:lnTo>
                <a:lnTo>
                  <a:pt x="4219" y="1214"/>
                </a:lnTo>
                <a:lnTo>
                  <a:pt x="2108" y="0"/>
                </a:lnTo>
                <a:close/>
                <a:moveTo>
                  <a:pt x="4125" y="3601"/>
                </a:moveTo>
                <a:lnTo>
                  <a:pt x="2108" y="4760"/>
                </a:lnTo>
                <a:lnTo>
                  <a:pt x="92" y="3601"/>
                </a:lnTo>
                <a:lnTo>
                  <a:pt x="92" y="1267"/>
                </a:lnTo>
                <a:lnTo>
                  <a:pt x="2108" y="108"/>
                </a:lnTo>
                <a:lnTo>
                  <a:pt x="4125" y="1267"/>
                </a:lnTo>
                <a:lnTo>
                  <a:pt x="4125" y="3601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200" dirty="0"/>
          </a:p>
        </p:txBody>
      </p:sp>
      <p:sp>
        <p:nvSpPr>
          <p:cNvPr id="20" name="TextBox 42">
            <a:extLst>
              <a:ext uri="{FF2B5EF4-FFF2-40B4-BE49-F238E27FC236}">
                <a16:creationId xmlns:a16="http://schemas.microsoft.com/office/drawing/2014/main" id="{90B8D075-17F1-4F5D-A3B7-F3DB62901869}"/>
              </a:ext>
            </a:extLst>
          </p:cNvPr>
          <p:cNvSpPr txBox="1"/>
          <p:nvPr/>
        </p:nvSpPr>
        <p:spPr>
          <a:xfrm>
            <a:off x="3852153" y="1796839"/>
            <a:ext cx="1224248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cap="all" dirty="0">
                <a:solidFill>
                  <a:schemeClr val="bg1"/>
                </a:solidFill>
                <a:latin typeface="Century Gothic" panose="020B0502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NIVELES DE RIESGO</a:t>
            </a:r>
          </a:p>
        </p:txBody>
      </p:sp>
      <p:sp>
        <p:nvSpPr>
          <p:cNvPr id="21" name="TextBox 43">
            <a:extLst>
              <a:ext uri="{FF2B5EF4-FFF2-40B4-BE49-F238E27FC236}">
                <a16:creationId xmlns:a16="http://schemas.microsoft.com/office/drawing/2014/main" id="{D0424BC0-6C5D-4DF0-872B-73161B1BBB79}"/>
              </a:ext>
            </a:extLst>
          </p:cNvPr>
          <p:cNvSpPr txBox="1"/>
          <p:nvPr/>
        </p:nvSpPr>
        <p:spPr>
          <a:xfrm>
            <a:off x="4519689" y="4473588"/>
            <a:ext cx="203764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cap="all" dirty="0">
                <a:latin typeface="Century Gothic" panose="020B0502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LISTA DE IA PROHIBIDAS</a:t>
            </a:r>
          </a:p>
        </p:txBody>
      </p:sp>
      <p:sp>
        <p:nvSpPr>
          <p:cNvPr id="22" name="TextBox 44">
            <a:extLst>
              <a:ext uri="{FF2B5EF4-FFF2-40B4-BE49-F238E27FC236}">
                <a16:creationId xmlns:a16="http://schemas.microsoft.com/office/drawing/2014/main" id="{A9A382FF-0CF1-4207-9D2E-841547016CDB}"/>
              </a:ext>
            </a:extLst>
          </p:cNvPr>
          <p:cNvSpPr txBox="1"/>
          <p:nvPr/>
        </p:nvSpPr>
        <p:spPr>
          <a:xfrm>
            <a:off x="2404666" y="3852386"/>
            <a:ext cx="1224248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cap="all" dirty="0">
                <a:solidFill>
                  <a:schemeClr val="bg1"/>
                </a:solidFill>
                <a:latin typeface="Century Gothic" panose="020B0502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REQUISITOS PARA </a:t>
            </a:r>
            <a:r>
              <a:rPr lang="en-US" sz="1600" cap="all" dirty="0" err="1">
                <a:solidFill>
                  <a:schemeClr val="bg1"/>
                </a:solidFill>
                <a:latin typeface="Century Gothic" panose="020B0502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ia</a:t>
            </a:r>
            <a:r>
              <a:rPr lang="en-US" sz="1600" cap="all" dirty="0">
                <a:solidFill>
                  <a:schemeClr val="bg1"/>
                </a:solidFill>
                <a:latin typeface="Century Gothic" panose="020B0502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 DE ALTO RIESGO</a:t>
            </a:r>
          </a:p>
        </p:txBody>
      </p:sp>
      <p:sp>
        <p:nvSpPr>
          <p:cNvPr id="23" name="TextBox 45">
            <a:extLst>
              <a:ext uri="{FF2B5EF4-FFF2-40B4-BE49-F238E27FC236}">
                <a16:creationId xmlns:a16="http://schemas.microsoft.com/office/drawing/2014/main" id="{5DF42D38-2099-4329-9363-54CADC5AE99A}"/>
              </a:ext>
            </a:extLst>
          </p:cNvPr>
          <p:cNvSpPr txBox="1"/>
          <p:nvPr/>
        </p:nvSpPr>
        <p:spPr>
          <a:xfrm>
            <a:off x="3747616" y="3470958"/>
            <a:ext cx="148751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cap="all" dirty="0" err="1">
                <a:solidFill>
                  <a:srgbClr val="435363"/>
                </a:solidFill>
                <a:latin typeface="Century Gothic" panose="020B0502020202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ia</a:t>
            </a:r>
            <a:endParaRPr lang="en-US" sz="2800" b="1" cap="all" dirty="0">
              <a:solidFill>
                <a:srgbClr val="435363"/>
              </a:solidFill>
              <a:latin typeface="Century Gothic" panose="020B0502020202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4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AC10ABC-EB18-43F8-8507-81CCAC4F4D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5569" y="136412"/>
            <a:ext cx="9089141" cy="589874"/>
          </a:xfrm>
        </p:spPr>
        <p:txBody>
          <a:bodyPr/>
          <a:lstStyle/>
          <a:p>
            <a:r>
              <a:rPr lang="es-ES" sz="2800" dirty="0">
                <a:solidFill>
                  <a:srgbClr val="E63E30"/>
                </a:solidFill>
                <a:ea typeface="+mj-ea"/>
              </a:rPr>
              <a:t>UNIÓN EUROPEA. Proyecto de Reglamento IA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A9C1FFB3-F58E-44A7-AC99-DF6868D823AC}"/>
              </a:ext>
            </a:extLst>
          </p:cNvPr>
          <p:cNvSpPr/>
          <p:nvPr/>
        </p:nvSpPr>
        <p:spPr>
          <a:xfrm>
            <a:off x="2473605" y="1924466"/>
            <a:ext cx="2172744" cy="1301786"/>
          </a:xfrm>
          <a:prstGeom prst="roundRect">
            <a:avLst>
              <a:gd name="adj" fmla="val 7576"/>
            </a:avLst>
          </a:prstGeom>
          <a:solidFill>
            <a:srgbClr val="E63E3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56C5C55-EEF3-403A-BCE2-88A4F0E20590}"/>
              </a:ext>
            </a:extLst>
          </p:cNvPr>
          <p:cNvSpPr/>
          <p:nvPr/>
        </p:nvSpPr>
        <p:spPr>
          <a:xfrm flipV="1">
            <a:off x="2473605" y="4007829"/>
            <a:ext cx="2172744" cy="1301785"/>
          </a:xfrm>
          <a:prstGeom prst="roundRect">
            <a:avLst>
              <a:gd name="adj" fmla="val 7576"/>
            </a:avLst>
          </a:prstGeom>
          <a:solidFill>
            <a:srgbClr val="A4A9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FBBAD50-FCF5-4801-A07D-2688C9E72F79}"/>
              </a:ext>
            </a:extLst>
          </p:cNvPr>
          <p:cNvSpPr/>
          <p:nvPr/>
        </p:nvSpPr>
        <p:spPr>
          <a:xfrm>
            <a:off x="2473606" y="2991055"/>
            <a:ext cx="1810619" cy="1167412"/>
          </a:xfrm>
          <a:prstGeom prst="rect">
            <a:avLst/>
          </a:prstGeom>
          <a:solidFill>
            <a:srgbClr val="435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1488C8C-4DBD-4BD4-ACD8-088EADB9866E}"/>
              </a:ext>
            </a:extLst>
          </p:cNvPr>
          <p:cNvSpPr/>
          <p:nvPr/>
        </p:nvSpPr>
        <p:spPr>
          <a:xfrm>
            <a:off x="4190500" y="1018674"/>
            <a:ext cx="2280040" cy="51890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diagonales redondeadas 8">
            <a:extLst>
              <a:ext uri="{FF2B5EF4-FFF2-40B4-BE49-F238E27FC236}">
                <a16:creationId xmlns:a16="http://schemas.microsoft.com/office/drawing/2014/main" id="{C3C8AA69-C3A8-4BD0-9B86-2435B1335911}"/>
              </a:ext>
            </a:extLst>
          </p:cNvPr>
          <p:cNvSpPr/>
          <p:nvPr/>
        </p:nvSpPr>
        <p:spPr>
          <a:xfrm flipH="1" flipV="1">
            <a:off x="4158218" y="4007830"/>
            <a:ext cx="5540523" cy="1301785"/>
          </a:xfrm>
          <a:prstGeom prst="round2DiagRect">
            <a:avLst>
              <a:gd name="adj1" fmla="val 609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: esquinas diagonales redondeadas 9">
            <a:extLst>
              <a:ext uri="{FF2B5EF4-FFF2-40B4-BE49-F238E27FC236}">
                <a16:creationId xmlns:a16="http://schemas.microsoft.com/office/drawing/2014/main" id="{1EA0D9E2-66C9-4A88-B509-AAF1079C47C1}"/>
              </a:ext>
            </a:extLst>
          </p:cNvPr>
          <p:cNvSpPr/>
          <p:nvPr/>
        </p:nvSpPr>
        <p:spPr>
          <a:xfrm flipH="1" flipV="1">
            <a:off x="4122249" y="2808758"/>
            <a:ext cx="5540523" cy="1349710"/>
          </a:xfrm>
          <a:prstGeom prst="round2DiagRect">
            <a:avLst>
              <a:gd name="adj1" fmla="val 609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esquinas diagonales redondeadas 10">
            <a:extLst>
              <a:ext uri="{FF2B5EF4-FFF2-40B4-BE49-F238E27FC236}">
                <a16:creationId xmlns:a16="http://schemas.microsoft.com/office/drawing/2014/main" id="{19E7A599-5E0B-4276-8B3C-D4C5533E8530}"/>
              </a:ext>
            </a:extLst>
          </p:cNvPr>
          <p:cNvSpPr/>
          <p:nvPr/>
        </p:nvSpPr>
        <p:spPr>
          <a:xfrm flipH="1" flipV="1">
            <a:off x="4160359" y="1908656"/>
            <a:ext cx="5540523" cy="1075155"/>
          </a:xfrm>
          <a:prstGeom prst="round2DiagRect">
            <a:avLst>
              <a:gd name="adj1" fmla="val 6090"/>
              <a:gd name="adj2" fmla="val 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0353E61-3AC9-41B7-8E95-799C760E1073}"/>
              </a:ext>
            </a:extLst>
          </p:cNvPr>
          <p:cNvSpPr/>
          <p:nvPr/>
        </p:nvSpPr>
        <p:spPr>
          <a:xfrm>
            <a:off x="4284225" y="2092789"/>
            <a:ext cx="524595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1500" b="1" dirty="0">
                <a:solidFill>
                  <a:srgbClr val="435363"/>
                </a:solidFill>
                <a:latin typeface="Century Gothic" panose="020B0502020202020204" pitchFamily="34" charset="0"/>
              </a:rPr>
              <a:t>Proveedores de cualquier territorio que introduzcan en el mercado o pongan en servicio sistemas de IA en la Unión;</a:t>
            </a:r>
            <a:endParaRPr lang="es-ES" sz="1500" dirty="0">
              <a:solidFill>
                <a:srgbClr val="435363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9913AAC-A09D-47B5-B451-EB0838396E12}"/>
              </a:ext>
            </a:extLst>
          </p:cNvPr>
          <p:cNvSpPr/>
          <p:nvPr/>
        </p:nvSpPr>
        <p:spPr>
          <a:xfrm>
            <a:off x="4284225" y="3173853"/>
            <a:ext cx="543845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1500" b="1" dirty="0">
                <a:solidFill>
                  <a:srgbClr val="435363"/>
                </a:solidFill>
                <a:latin typeface="Century Gothic" panose="020B0502020202020204" pitchFamily="34" charset="0"/>
              </a:rPr>
              <a:t>Usuarios de sistemas de IA que se encuentren en la Unión;</a:t>
            </a:r>
            <a:endParaRPr lang="es-ES" sz="1500" dirty="0">
              <a:solidFill>
                <a:srgbClr val="43536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4F0DB918-AE7C-4386-86D1-4EDB7B3B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497" y="2092789"/>
            <a:ext cx="792962" cy="792962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1BD44E08-8CAF-41BD-A9E1-C3B56DA265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7547" y="3173853"/>
            <a:ext cx="809913" cy="809913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FC2A0B5-83EF-4FB4-AE0A-F33FE8647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4498" y="4341265"/>
            <a:ext cx="778609" cy="778609"/>
          </a:xfrm>
          <a:prstGeom prst="rect">
            <a:avLst/>
          </a:prstGeom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B00EA50F-728A-42C1-AC37-2A7F5BFF2D8A}"/>
              </a:ext>
            </a:extLst>
          </p:cNvPr>
          <p:cNvSpPr/>
          <p:nvPr/>
        </p:nvSpPr>
        <p:spPr>
          <a:xfrm>
            <a:off x="4284225" y="4450855"/>
            <a:ext cx="545048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ES" sz="1500" b="1" dirty="0">
                <a:solidFill>
                  <a:srgbClr val="435363"/>
                </a:solidFill>
                <a:latin typeface="Century Gothic" panose="020B0502020202020204" pitchFamily="34" charset="0"/>
              </a:rPr>
              <a:t>Proveedores y usuarios de sistemas de IA que se encuentren en un tercer país, cuando la información de salida generada por el sistema se utilice en la Unión.</a:t>
            </a:r>
            <a:endParaRPr lang="es-ES" sz="1500" dirty="0">
              <a:solidFill>
                <a:srgbClr val="435363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20F629A-7359-4BAA-9597-8D8566E26F97}"/>
              </a:ext>
            </a:extLst>
          </p:cNvPr>
          <p:cNvSpPr txBox="1">
            <a:spLocks/>
          </p:cNvSpPr>
          <p:nvPr/>
        </p:nvSpPr>
        <p:spPr>
          <a:xfrm>
            <a:off x="609599" y="1165713"/>
            <a:ext cx="11362268" cy="443198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lang="es-ES" sz="2100" b="0" i="0" u="none" strike="noStrike" kern="1200" baseline="0" smtClean="0">
                <a:solidFill>
                  <a:srgbClr val="E63E30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r>
              <a:rPr lang="es-CL" sz="1800">
                <a:solidFill>
                  <a:srgbClr val="405364"/>
                </a:solidFill>
                <a:latin typeface="Century Gothic" panose="020B0502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Marco subjetivo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496959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_PPT_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Índ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rtadilla roj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Portadilla fo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ortadilla gr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Diseño interi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Se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Cier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1_Cier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n2" id="{4B92679B-8D6A-4FDA-B165-73AE308DCB95}" vid="{30366135-4C86-41B0-B364-6541F8073C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Plantilla_PPT_ES.potx</Template>
  <TotalTime>12315</TotalTime>
  <Words>429</Words>
  <Application>Microsoft Macintosh PowerPoint</Application>
  <PresentationFormat>Panorámica</PresentationFormat>
  <Paragraphs>58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9</vt:i4>
      </vt:variant>
      <vt:variant>
        <vt:lpstr>Títulos de diapositiva</vt:lpstr>
      </vt:variant>
      <vt:variant>
        <vt:i4>10</vt:i4>
      </vt:variant>
    </vt:vector>
  </HeadingPairs>
  <TitlesOfParts>
    <vt:vector size="25" baseType="lpstr">
      <vt:lpstr>Arial</vt:lpstr>
      <vt:lpstr>Arial Narrow</vt:lpstr>
      <vt:lpstr>Calibri</vt:lpstr>
      <vt:lpstr>Cambria</vt:lpstr>
      <vt:lpstr>Century Gothic</vt:lpstr>
      <vt:lpstr>Wingdings</vt:lpstr>
      <vt:lpstr>Plantilla_PPT_ES</vt:lpstr>
      <vt:lpstr>Índice</vt:lpstr>
      <vt:lpstr>Portadilla rojo</vt:lpstr>
      <vt:lpstr>Portadilla foto</vt:lpstr>
      <vt:lpstr>Portadilla gris</vt:lpstr>
      <vt:lpstr>Diseño interior</vt:lpstr>
      <vt:lpstr>Sedes</vt:lpstr>
      <vt:lpstr>Cierre</vt:lpstr>
      <vt:lpstr>1_Cierre</vt:lpstr>
      <vt:lpstr>Presentación de PowerPoint</vt:lpstr>
      <vt:lpstr>Transferencias internacionales de datos</vt:lpstr>
      <vt:lpstr>    A nivel internacional, la IA se encuentra en los procesos previos a su regulación  Previo a la norma, es necesario el conocimiento de la materia por todos los agentes, la formación. La ley debe ser la culminación de todo el proceso.   La IA tienen ventajas (sociales, económicas, ambientales) y riesgos (seguridad, datos)  Su fin debe ser generar un ecosistema de confianza en los ciudadanos para que conozcan y puedan adoptar soluciones basadas en esta tecnología como en las empresas para incentivar a desarrollarlas   Las empresas deben estar atentos y conocer los cambios regulatorios para adaptarse a las nuevas obligaciones.      </vt:lpstr>
      <vt:lpstr>INICIATIVAS Y PROYECTOS DE REGULACIÓN A NIVEL INTERNACIONAL</vt:lpstr>
      <vt:lpstr>Presentación de PowerPoint</vt:lpstr>
      <vt:lpstr> </vt:lpstr>
      <vt:lpstr>OBJETIVOS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 Fontcuberta</dc:creator>
  <cp:lastModifiedBy>Javier Sabido</cp:lastModifiedBy>
  <cp:revision>614</cp:revision>
  <cp:lastPrinted>2021-03-19T14:21:21Z</cp:lastPrinted>
  <dcterms:created xsi:type="dcterms:W3CDTF">2016-03-03T09:36:39Z</dcterms:created>
  <dcterms:modified xsi:type="dcterms:W3CDTF">2021-11-24T20:11:46Z</dcterms:modified>
</cp:coreProperties>
</file>